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  <p:sldMasterId id="2147483666" r:id="rId3"/>
    <p:sldMasterId id="2147483670" r:id="rId4"/>
    <p:sldMasterId id="2147483674" r:id="rId5"/>
    <p:sldMasterId id="2147483691" r:id="rId6"/>
    <p:sldMasterId id="2147483697" r:id="rId7"/>
  </p:sldMasterIdLst>
  <p:notesMasterIdLst>
    <p:notesMasterId r:id="rId36"/>
  </p:notesMasterIdLst>
  <p:sldIdLst>
    <p:sldId id="497" r:id="rId8"/>
    <p:sldId id="608" r:id="rId9"/>
    <p:sldId id="609" r:id="rId10"/>
    <p:sldId id="610" r:id="rId11"/>
    <p:sldId id="607" r:id="rId12"/>
    <p:sldId id="611" r:id="rId13"/>
    <p:sldId id="537" r:id="rId14"/>
    <p:sldId id="576" r:id="rId15"/>
    <p:sldId id="577" r:id="rId16"/>
    <p:sldId id="580" r:id="rId17"/>
    <p:sldId id="600" r:id="rId18"/>
    <p:sldId id="601" r:id="rId19"/>
    <p:sldId id="585" r:id="rId20"/>
    <p:sldId id="583" r:id="rId21"/>
    <p:sldId id="582" r:id="rId22"/>
    <p:sldId id="574" r:id="rId23"/>
    <p:sldId id="589" r:id="rId24"/>
    <p:sldId id="598" r:id="rId25"/>
    <p:sldId id="599" r:id="rId26"/>
    <p:sldId id="597" r:id="rId27"/>
    <p:sldId id="595" r:id="rId28"/>
    <p:sldId id="573" r:id="rId29"/>
    <p:sldId id="586" r:id="rId30"/>
    <p:sldId id="603" r:id="rId31"/>
    <p:sldId id="604" r:id="rId32"/>
    <p:sldId id="606" r:id="rId33"/>
    <p:sldId id="588" r:id="rId34"/>
    <p:sldId id="493" r:id="rId35"/>
  </p:sldIdLst>
  <p:sldSz cx="12192000" cy="6858000"/>
  <p:notesSz cx="6797675" cy="9926638"/>
  <p:embeddedFontLst>
    <p:embeddedFont>
      <p:font typeface="Arial Black" panose="020B0A04020102020204" pitchFamily="34" charset="0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255" userDrawn="1">
          <p15:clr>
            <a:srgbClr val="A4A3A4"/>
          </p15:clr>
        </p15:guide>
        <p15:guide id="3" orient="horz" pos="2887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272" userDrawn="1">
          <p15:clr>
            <a:srgbClr val="A4A3A4"/>
          </p15:clr>
        </p15:guide>
        <p15:guide id="6" pos="7408" userDrawn="1">
          <p15:clr>
            <a:srgbClr val="A4A3A4"/>
          </p15:clr>
        </p15:guide>
        <p15:guide id="7" pos="9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7"/>
    <a:srgbClr val="2F2F2A"/>
    <a:srgbClr val="FAF8F5"/>
    <a:srgbClr val="FAF8F4"/>
    <a:srgbClr val="FEFBF7"/>
    <a:srgbClr val="FDFAF5"/>
    <a:srgbClr val="0079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6261" autoAdjust="0"/>
  </p:normalViewPr>
  <p:slideViewPr>
    <p:cSldViewPr>
      <p:cViewPr varScale="1">
        <p:scale>
          <a:sx n="107" d="100"/>
          <a:sy n="107" d="100"/>
        </p:scale>
        <p:origin x="930" y="-66"/>
      </p:cViewPr>
      <p:guideLst>
        <p:guide orient="horz" pos="2160"/>
        <p:guide orient="horz" pos="255"/>
        <p:guide orient="horz" pos="2887"/>
        <p:guide pos="3840"/>
        <p:guide pos="272"/>
        <p:guide pos="7408"/>
        <p:guide pos="9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2" d="100"/>
          <a:sy n="62" d="100"/>
        </p:scale>
        <p:origin x="3354" y="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unghwa Jun" userId="e8c5003b2fa4a1b3" providerId="LiveId" clId="{BD5C76B1-CA9B-49C1-8849-165A7AF62099}"/>
    <pc:docChg chg="modSld">
      <pc:chgData name="Seunghwa Jun" userId="e8c5003b2fa4a1b3" providerId="LiveId" clId="{BD5C76B1-CA9B-49C1-8849-165A7AF62099}" dt="2019-07-14T06:01:08.923" v="34"/>
      <pc:docMkLst>
        <pc:docMk/>
      </pc:docMkLst>
      <pc:sldChg chg="modSp">
        <pc:chgData name="Seunghwa Jun" userId="e8c5003b2fa4a1b3" providerId="LiveId" clId="{BD5C76B1-CA9B-49C1-8849-165A7AF62099}" dt="2019-07-14T05:54:58.377" v="17" actId="20577"/>
        <pc:sldMkLst>
          <pc:docMk/>
          <pc:sldMk cId="2798540028" sldId="534"/>
        </pc:sldMkLst>
        <pc:spChg chg="mod">
          <ac:chgData name="Seunghwa Jun" userId="e8c5003b2fa4a1b3" providerId="LiveId" clId="{BD5C76B1-CA9B-49C1-8849-165A7AF62099}" dt="2019-07-14T05:54:58.377" v="17" actId="20577"/>
          <ac:spMkLst>
            <pc:docMk/>
            <pc:sldMk cId="2798540028" sldId="534"/>
            <ac:spMk id="8" creationId="{00000000-0000-0000-0000-000000000000}"/>
          </ac:spMkLst>
        </pc:spChg>
      </pc:sldChg>
      <pc:sldChg chg="modSp">
        <pc:chgData name="Seunghwa Jun" userId="e8c5003b2fa4a1b3" providerId="LiveId" clId="{BD5C76B1-CA9B-49C1-8849-165A7AF62099}" dt="2019-07-14T05:54:33.618" v="13" actId="1036"/>
        <pc:sldMkLst>
          <pc:docMk/>
          <pc:sldMk cId="1312537916" sldId="576"/>
        </pc:sldMkLst>
        <pc:picChg chg="mod">
          <ac:chgData name="Seunghwa Jun" userId="e8c5003b2fa4a1b3" providerId="LiveId" clId="{BD5C76B1-CA9B-49C1-8849-165A7AF62099}" dt="2019-07-14T05:54:33.618" v="13" actId="1036"/>
          <ac:picMkLst>
            <pc:docMk/>
            <pc:sldMk cId="1312537916" sldId="576"/>
            <ac:picMk id="3074" creationId="{DF02B600-853B-4C9E-AB28-C25F58DF1AC0}"/>
          </ac:picMkLst>
        </pc:picChg>
      </pc:sldChg>
      <pc:sldChg chg="modTransition">
        <pc:chgData name="Seunghwa Jun" userId="e8c5003b2fa4a1b3" providerId="LiveId" clId="{BD5C76B1-CA9B-49C1-8849-165A7AF62099}" dt="2019-07-14T06:01:08.923" v="34"/>
        <pc:sldMkLst>
          <pc:docMk/>
          <pc:sldMk cId="717498617" sldId="579"/>
        </pc:sldMkLst>
      </pc:sldChg>
      <pc:sldChg chg="modSp">
        <pc:chgData name="Seunghwa Jun" userId="e8c5003b2fa4a1b3" providerId="LiveId" clId="{BD5C76B1-CA9B-49C1-8849-165A7AF62099}" dt="2019-07-14T05:53:52.714" v="0" actId="20577"/>
        <pc:sldMkLst>
          <pc:docMk/>
          <pc:sldMk cId="4052109066" sldId="597"/>
        </pc:sldMkLst>
        <pc:spChg chg="mod">
          <ac:chgData name="Seunghwa Jun" userId="e8c5003b2fa4a1b3" providerId="LiveId" clId="{BD5C76B1-CA9B-49C1-8849-165A7AF62099}" dt="2019-07-14T05:53:52.714" v="0" actId="20577"/>
          <ac:spMkLst>
            <pc:docMk/>
            <pc:sldMk cId="4052109066" sldId="597"/>
            <ac:spMk id="18" creationId="{E87CD569-4BF5-4F81-9F9F-CE8F5142B7F8}"/>
          </ac:spMkLst>
        </pc:spChg>
      </pc:sldChg>
    </pc:docChg>
  </pc:docChgLst>
  <pc:docChgLst>
    <pc:chgData name="Seunghwa Jun" userId="e8c5003b2fa4a1b3" providerId="LiveId" clId="{0C46761F-BD2A-459F-B386-BE3331B09473}"/>
    <pc:docChg chg="custSel addSld delSld modSld">
      <pc:chgData name="Seunghwa Jun" userId="e8c5003b2fa4a1b3" providerId="LiveId" clId="{0C46761F-BD2A-459F-B386-BE3331B09473}" dt="2019-07-14T20:40:06.643" v="183" actId="2696"/>
      <pc:docMkLst>
        <pc:docMk/>
      </pc:docMkLst>
      <pc:sldChg chg="addSp modSp del">
        <pc:chgData name="Seunghwa Jun" userId="e8c5003b2fa4a1b3" providerId="LiveId" clId="{0C46761F-BD2A-459F-B386-BE3331B09473}" dt="2019-07-14T17:24:32.962" v="19" actId="2696"/>
        <pc:sldMkLst>
          <pc:docMk/>
          <pc:sldMk cId="2798540028" sldId="534"/>
        </pc:sldMkLst>
        <pc:spChg chg="mod">
          <ac:chgData name="Seunghwa Jun" userId="e8c5003b2fa4a1b3" providerId="LiveId" clId="{0C46761F-BD2A-459F-B386-BE3331B09473}" dt="2019-07-14T17:24:27.920" v="17" actId="164"/>
          <ac:spMkLst>
            <pc:docMk/>
            <pc:sldMk cId="2798540028" sldId="534"/>
            <ac:spMk id="8" creationId="{00000000-0000-0000-0000-000000000000}"/>
          </ac:spMkLst>
        </pc:spChg>
        <pc:grpChg chg="add mod">
          <ac:chgData name="Seunghwa Jun" userId="e8c5003b2fa4a1b3" providerId="LiveId" clId="{0C46761F-BD2A-459F-B386-BE3331B09473}" dt="2019-07-14T17:24:27.920" v="17" actId="164"/>
          <ac:grpSpMkLst>
            <pc:docMk/>
            <pc:sldMk cId="2798540028" sldId="534"/>
            <ac:grpSpMk id="2" creationId="{8C152ED8-4072-4440-9D1E-B1331B7AA499}"/>
          </ac:grpSpMkLst>
        </pc:grpChg>
        <pc:grpChg chg="mod">
          <ac:chgData name="Seunghwa Jun" userId="e8c5003b2fa4a1b3" providerId="LiveId" clId="{0C46761F-BD2A-459F-B386-BE3331B09473}" dt="2019-07-14T17:24:27.920" v="17" actId="164"/>
          <ac:grpSpMkLst>
            <pc:docMk/>
            <pc:sldMk cId="2798540028" sldId="534"/>
            <ac:grpSpMk id="11" creationId="{00000000-0000-0000-0000-000000000000}"/>
          </ac:grpSpMkLst>
        </pc:grpChg>
        <pc:grpChg chg="mod">
          <ac:chgData name="Seunghwa Jun" userId="e8c5003b2fa4a1b3" providerId="LiveId" clId="{0C46761F-BD2A-459F-B386-BE3331B09473}" dt="2019-07-14T17:24:27.920" v="17" actId="164"/>
          <ac:grpSpMkLst>
            <pc:docMk/>
            <pc:sldMk cId="2798540028" sldId="534"/>
            <ac:grpSpMk id="15" creationId="{00000000-0000-0000-0000-000000000000}"/>
          </ac:grpSpMkLst>
        </pc:grpChg>
        <pc:grpChg chg="mod">
          <ac:chgData name="Seunghwa Jun" userId="e8c5003b2fa4a1b3" providerId="LiveId" clId="{0C46761F-BD2A-459F-B386-BE3331B09473}" dt="2019-07-14T17:24:27.920" v="17" actId="164"/>
          <ac:grpSpMkLst>
            <pc:docMk/>
            <pc:sldMk cId="2798540028" sldId="534"/>
            <ac:grpSpMk id="19" creationId="{00000000-0000-0000-0000-000000000000}"/>
          </ac:grpSpMkLst>
        </pc:grpChg>
        <pc:picChg chg="mod">
          <ac:chgData name="Seunghwa Jun" userId="e8c5003b2fa4a1b3" providerId="LiveId" clId="{0C46761F-BD2A-459F-B386-BE3331B09473}" dt="2019-07-14T17:24:27.920" v="17" actId="164"/>
          <ac:picMkLst>
            <pc:docMk/>
            <pc:sldMk cId="2798540028" sldId="534"/>
            <ac:picMk id="5" creationId="{00000000-0000-0000-0000-000000000000}"/>
          </ac:picMkLst>
        </pc:picChg>
        <pc:cxnChg chg="mod">
          <ac:chgData name="Seunghwa Jun" userId="e8c5003b2fa4a1b3" providerId="LiveId" clId="{0C46761F-BD2A-459F-B386-BE3331B09473}" dt="2019-07-14T17:24:27.920" v="17" actId="164"/>
          <ac:cxnSpMkLst>
            <pc:docMk/>
            <pc:sldMk cId="2798540028" sldId="534"/>
            <ac:cxnSpMk id="9" creationId="{00000000-0000-0000-0000-000000000000}"/>
          </ac:cxnSpMkLst>
        </pc:cxnChg>
      </pc:sldChg>
      <pc:sldChg chg="del">
        <pc:chgData name="Seunghwa Jun" userId="e8c5003b2fa4a1b3" providerId="LiveId" clId="{0C46761F-BD2A-459F-B386-BE3331B09473}" dt="2019-07-14T17:24:06.511" v="12" actId="2696"/>
        <pc:sldMkLst>
          <pc:docMk/>
          <pc:sldMk cId="3269814732" sldId="535"/>
        </pc:sldMkLst>
      </pc:sldChg>
      <pc:sldChg chg="del">
        <pc:chgData name="Seunghwa Jun" userId="e8c5003b2fa4a1b3" providerId="LiveId" clId="{0C46761F-BD2A-459F-B386-BE3331B09473}" dt="2019-07-14T17:24:09.590" v="13" actId="2696"/>
        <pc:sldMkLst>
          <pc:docMk/>
          <pc:sldMk cId="2385250690" sldId="575"/>
        </pc:sldMkLst>
      </pc:sldChg>
      <pc:sldChg chg="modSp">
        <pc:chgData name="Seunghwa Jun" userId="e8c5003b2fa4a1b3" providerId="LiveId" clId="{0C46761F-BD2A-459F-B386-BE3331B09473}" dt="2019-07-14T20:27:20.187" v="139" actId="20577"/>
        <pc:sldMkLst>
          <pc:docMk/>
          <pc:sldMk cId="1312537916" sldId="576"/>
        </pc:sldMkLst>
        <pc:spChg chg="mod">
          <ac:chgData name="Seunghwa Jun" userId="e8c5003b2fa4a1b3" providerId="LiveId" clId="{0C46761F-BD2A-459F-B386-BE3331B09473}" dt="2019-07-14T20:27:20.187" v="139" actId="20577"/>
          <ac:spMkLst>
            <pc:docMk/>
            <pc:sldMk cId="1312537916" sldId="576"/>
            <ac:spMk id="360" creationId="{00000000-0000-0000-0000-000000000000}"/>
          </ac:spMkLst>
        </pc:spChg>
        <pc:picChg chg="mod">
          <ac:chgData name="Seunghwa Jun" userId="e8c5003b2fa4a1b3" providerId="LiveId" clId="{0C46761F-BD2A-459F-B386-BE3331B09473}" dt="2019-07-14T17:24:43.745" v="22" actId="1076"/>
          <ac:picMkLst>
            <pc:docMk/>
            <pc:sldMk cId="1312537916" sldId="576"/>
            <ac:picMk id="3074" creationId="{DF02B600-853B-4C9E-AB28-C25F58DF1AC0}"/>
          </ac:picMkLst>
        </pc:picChg>
      </pc:sldChg>
      <pc:sldChg chg="del">
        <pc:chgData name="Seunghwa Jun" userId="e8c5003b2fa4a1b3" providerId="LiveId" clId="{0C46761F-BD2A-459F-B386-BE3331B09473}" dt="2019-07-14T17:24:13.796" v="14" actId="2696"/>
        <pc:sldMkLst>
          <pc:docMk/>
          <pc:sldMk cId="3685150715" sldId="578"/>
        </pc:sldMkLst>
      </pc:sldChg>
      <pc:sldChg chg="del">
        <pc:chgData name="Seunghwa Jun" userId="e8c5003b2fa4a1b3" providerId="LiveId" clId="{0C46761F-BD2A-459F-B386-BE3331B09473}" dt="2019-07-14T17:24:00.397" v="11" actId="2696"/>
        <pc:sldMkLst>
          <pc:docMk/>
          <pc:sldMk cId="717498617" sldId="579"/>
        </pc:sldMkLst>
      </pc:sldChg>
      <pc:sldChg chg="modSp">
        <pc:chgData name="Seunghwa Jun" userId="e8c5003b2fa4a1b3" providerId="LiveId" clId="{0C46761F-BD2A-459F-B386-BE3331B09473}" dt="2019-07-14T20:28:36.296" v="156" actId="20577"/>
        <pc:sldMkLst>
          <pc:docMk/>
          <pc:sldMk cId="2963198846" sldId="600"/>
        </pc:sldMkLst>
        <pc:spChg chg="mod">
          <ac:chgData name="Seunghwa Jun" userId="e8c5003b2fa4a1b3" providerId="LiveId" clId="{0C46761F-BD2A-459F-B386-BE3331B09473}" dt="2019-07-14T20:28:36.296" v="156" actId="20577"/>
          <ac:spMkLst>
            <pc:docMk/>
            <pc:sldMk cId="2963198846" sldId="600"/>
            <ac:spMk id="75" creationId="{00000000-0000-0000-0000-000000000000}"/>
          </ac:spMkLst>
        </pc:spChg>
      </pc:sldChg>
      <pc:sldChg chg="modSp">
        <pc:chgData name="Seunghwa Jun" userId="e8c5003b2fa4a1b3" providerId="LiveId" clId="{0C46761F-BD2A-459F-B386-BE3331B09473}" dt="2019-07-14T20:29:25.250" v="180" actId="14100"/>
        <pc:sldMkLst>
          <pc:docMk/>
          <pc:sldMk cId="3331384522" sldId="601"/>
        </pc:sldMkLst>
        <pc:spChg chg="mod">
          <ac:chgData name="Seunghwa Jun" userId="e8c5003b2fa4a1b3" providerId="LiveId" clId="{0C46761F-BD2A-459F-B386-BE3331B09473}" dt="2019-07-14T20:29:07.204" v="179" actId="20577"/>
          <ac:spMkLst>
            <pc:docMk/>
            <pc:sldMk cId="3331384522" sldId="601"/>
            <ac:spMk id="75" creationId="{00000000-0000-0000-0000-000000000000}"/>
          </ac:spMkLst>
        </pc:spChg>
        <pc:picChg chg="mod">
          <ac:chgData name="Seunghwa Jun" userId="e8c5003b2fa4a1b3" providerId="LiveId" clId="{0C46761F-BD2A-459F-B386-BE3331B09473}" dt="2019-07-14T20:29:25.250" v="180" actId="14100"/>
          <ac:picMkLst>
            <pc:docMk/>
            <pc:sldMk cId="3331384522" sldId="601"/>
            <ac:picMk id="3" creationId="{766D53E6-7ADE-4B38-A596-21C559AFF401}"/>
          </ac:picMkLst>
        </pc:picChg>
      </pc:sldChg>
      <pc:sldChg chg="modSp">
        <pc:chgData name="Seunghwa Jun" userId="e8c5003b2fa4a1b3" providerId="LiveId" clId="{0C46761F-BD2A-459F-B386-BE3331B09473}" dt="2019-07-14T17:30:10.972" v="47" actId="1038"/>
        <pc:sldMkLst>
          <pc:docMk/>
          <pc:sldMk cId="776343417" sldId="604"/>
        </pc:sldMkLst>
        <pc:spChg chg="mod">
          <ac:chgData name="Seunghwa Jun" userId="e8c5003b2fa4a1b3" providerId="LiveId" clId="{0C46761F-BD2A-459F-B386-BE3331B09473}" dt="2019-07-14T17:30:10.972" v="47" actId="1038"/>
          <ac:spMkLst>
            <pc:docMk/>
            <pc:sldMk cId="776343417" sldId="604"/>
            <ac:spMk id="18" creationId="{43AAFC47-EEF7-4BD4-87E7-9A43EEC35305}"/>
          </ac:spMkLst>
        </pc:spChg>
      </pc:sldChg>
      <pc:sldChg chg="modSp del">
        <pc:chgData name="Seunghwa Jun" userId="e8c5003b2fa4a1b3" providerId="LiveId" clId="{0C46761F-BD2A-459F-B386-BE3331B09473}" dt="2019-07-14T20:40:06.643" v="183" actId="2696"/>
        <pc:sldMkLst>
          <pc:docMk/>
          <pc:sldMk cId="2494584835" sldId="605"/>
        </pc:sldMkLst>
        <pc:spChg chg="mod">
          <ac:chgData name="Seunghwa Jun" userId="e8c5003b2fa4a1b3" providerId="LiveId" clId="{0C46761F-BD2A-459F-B386-BE3331B09473}" dt="2019-07-14T17:29:45.106" v="38" actId="1038"/>
          <ac:spMkLst>
            <pc:docMk/>
            <pc:sldMk cId="2494584835" sldId="605"/>
            <ac:spMk id="18" creationId="{43AAFC47-EEF7-4BD4-87E7-9A43EEC35305}"/>
          </ac:spMkLst>
        </pc:spChg>
        <pc:grpChg chg="mod">
          <ac:chgData name="Seunghwa Jun" userId="e8c5003b2fa4a1b3" providerId="LiveId" clId="{0C46761F-BD2A-459F-B386-BE3331B09473}" dt="2019-07-14T20:39:32.478" v="181"/>
          <ac:grpSpMkLst>
            <pc:docMk/>
            <pc:sldMk cId="2494584835" sldId="605"/>
            <ac:grpSpMk id="24" creationId="{8C152ED8-4072-4440-9D1E-B1331B7AA499}"/>
          </ac:grpSpMkLst>
        </pc:grpChg>
        <pc:grpChg chg="mod">
          <ac:chgData name="Seunghwa Jun" userId="e8c5003b2fa4a1b3" providerId="LiveId" clId="{0C46761F-BD2A-459F-B386-BE3331B09473}" dt="2019-07-14T20:39:32.478" v="181"/>
          <ac:grpSpMkLst>
            <pc:docMk/>
            <pc:sldMk cId="2494584835" sldId="605"/>
            <ac:grpSpMk id="34" creationId="{F4748819-738A-4F71-9B9D-A37FA7297E83}"/>
          </ac:grpSpMkLst>
        </pc:grpChg>
        <pc:grpChg chg="mod">
          <ac:chgData name="Seunghwa Jun" userId="e8c5003b2fa4a1b3" providerId="LiveId" clId="{0C46761F-BD2A-459F-B386-BE3331B09473}" dt="2019-07-14T20:39:32.478" v="181"/>
          <ac:grpSpMkLst>
            <pc:docMk/>
            <pc:sldMk cId="2494584835" sldId="605"/>
            <ac:grpSpMk id="35" creationId="{45B2D038-5BEC-4A65-81C8-A7EA69C91AEF}"/>
          </ac:grpSpMkLst>
        </pc:grpChg>
        <pc:grpChg chg="mod">
          <ac:chgData name="Seunghwa Jun" userId="e8c5003b2fa4a1b3" providerId="LiveId" clId="{0C46761F-BD2A-459F-B386-BE3331B09473}" dt="2019-07-14T20:39:32.478" v="181"/>
          <ac:grpSpMkLst>
            <pc:docMk/>
            <pc:sldMk cId="2494584835" sldId="605"/>
            <ac:grpSpMk id="37" creationId="{3BCA7E0C-BF5E-4BAB-9D85-8BAAB374DCBB}"/>
          </ac:grpSpMkLst>
        </pc:grpChg>
      </pc:sldChg>
      <pc:sldChg chg="add">
        <pc:chgData name="Seunghwa Jun" userId="e8c5003b2fa4a1b3" providerId="LiveId" clId="{0C46761F-BD2A-459F-B386-BE3331B09473}" dt="2019-07-14T20:39:52.135" v="182"/>
        <pc:sldMkLst>
          <pc:docMk/>
          <pc:sldMk cId="885037531" sldId="606"/>
        </pc:sldMkLst>
      </pc:sldChg>
      <pc:sldChg chg="add del">
        <pc:chgData name="Seunghwa Jun" userId="e8c5003b2fa4a1b3" providerId="LiveId" clId="{0C46761F-BD2A-459F-B386-BE3331B09473}" dt="2019-07-14T17:22:56.816" v="2" actId="2696"/>
        <pc:sldMkLst>
          <pc:docMk/>
          <pc:sldMk cId="2629291567" sldId="606"/>
        </pc:sldMkLst>
      </pc:sldChg>
      <pc:sldChg chg="addSp delSp add">
        <pc:chgData name="Seunghwa Jun" userId="e8c5003b2fa4a1b3" providerId="LiveId" clId="{0C46761F-BD2A-459F-B386-BE3331B09473}" dt="2019-07-14T17:23:47.267" v="10"/>
        <pc:sldMkLst>
          <pc:docMk/>
          <pc:sldMk cId="741355687" sldId="607"/>
        </pc:sldMkLst>
        <pc:spChg chg="del">
          <ac:chgData name="Seunghwa Jun" userId="e8c5003b2fa4a1b3" providerId="LiveId" clId="{0C46761F-BD2A-459F-B386-BE3331B09473}" dt="2019-07-14T17:23:05.041" v="3" actId="478"/>
          <ac:spMkLst>
            <pc:docMk/>
            <pc:sldMk cId="741355687" sldId="607"/>
            <ac:spMk id="4" creationId="{EBAC8658-719D-457C-A692-B249ED8D94B1}"/>
          </ac:spMkLst>
        </pc:spChg>
        <pc:spChg chg="del">
          <ac:chgData name="Seunghwa Jun" userId="e8c5003b2fa4a1b3" providerId="LiveId" clId="{0C46761F-BD2A-459F-B386-BE3331B09473}" dt="2019-07-14T17:23:05.041" v="3" actId="478"/>
          <ac:spMkLst>
            <pc:docMk/>
            <pc:sldMk cId="741355687" sldId="607"/>
            <ac:spMk id="6" creationId="{1E3A0B04-42FE-4D70-AEB0-220ACE214045}"/>
          </ac:spMkLst>
        </pc:spChg>
        <pc:spChg chg="add">
          <ac:chgData name="Seunghwa Jun" userId="e8c5003b2fa4a1b3" providerId="LiveId" clId="{0C46761F-BD2A-459F-B386-BE3331B09473}" dt="2019-07-14T17:23:47.267" v="10"/>
          <ac:spMkLst>
            <pc:docMk/>
            <pc:sldMk cId="741355687" sldId="607"/>
            <ac:spMk id="7" creationId="{6F7FE647-18DA-41AF-BB4A-12B89DBCBBC6}"/>
          </ac:spMkLst>
        </pc:spChg>
        <pc:spChg chg="add">
          <ac:chgData name="Seunghwa Jun" userId="e8c5003b2fa4a1b3" providerId="LiveId" clId="{0C46761F-BD2A-459F-B386-BE3331B09473}" dt="2019-07-14T17:23:47.267" v="10"/>
          <ac:spMkLst>
            <pc:docMk/>
            <pc:sldMk cId="741355687" sldId="607"/>
            <ac:spMk id="9" creationId="{21F4A928-A5FE-4027-B34B-21C16095820B}"/>
          </ac:spMkLst>
        </pc:spChg>
        <pc:picChg chg="del">
          <ac:chgData name="Seunghwa Jun" userId="e8c5003b2fa4a1b3" providerId="LiveId" clId="{0C46761F-BD2A-459F-B386-BE3331B09473}" dt="2019-07-14T17:23:05.041" v="3" actId="478"/>
          <ac:picMkLst>
            <pc:docMk/>
            <pc:sldMk cId="741355687" sldId="607"/>
            <ac:picMk id="3" creationId="{C73A05D7-C2D1-406F-9C76-9E1E2643485C}"/>
          </ac:picMkLst>
        </pc:picChg>
        <pc:picChg chg="add">
          <ac:chgData name="Seunghwa Jun" userId="e8c5003b2fa4a1b3" providerId="LiveId" clId="{0C46761F-BD2A-459F-B386-BE3331B09473}" dt="2019-07-14T17:23:47.267" v="10"/>
          <ac:picMkLst>
            <pc:docMk/>
            <pc:sldMk cId="741355687" sldId="607"/>
            <ac:picMk id="8" creationId="{795CA8FF-6CCC-42DC-8E3F-DCF2FEA9D042}"/>
          </ac:picMkLst>
        </pc:picChg>
        <pc:cxnChg chg="del">
          <ac:chgData name="Seunghwa Jun" userId="e8c5003b2fa4a1b3" providerId="LiveId" clId="{0C46761F-BD2A-459F-B386-BE3331B09473}" dt="2019-07-14T17:23:05.041" v="3" actId="478"/>
          <ac:cxnSpMkLst>
            <pc:docMk/>
            <pc:sldMk cId="741355687" sldId="607"/>
            <ac:cxnSpMk id="5" creationId="{9F6C1760-D996-41E1-AE0E-124400436EF7}"/>
          </ac:cxnSpMkLst>
        </pc:cxnChg>
        <pc:cxnChg chg="add">
          <ac:chgData name="Seunghwa Jun" userId="e8c5003b2fa4a1b3" providerId="LiveId" clId="{0C46761F-BD2A-459F-B386-BE3331B09473}" dt="2019-07-14T17:23:47.267" v="10"/>
          <ac:cxnSpMkLst>
            <pc:docMk/>
            <pc:sldMk cId="741355687" sldId="607"/>
            <ac:cxnSpMk id="10" creationId="{0C718035-84EB-477B-8CCD-E8325880D1B1}"/>
          </ac:cxnSpMkLst>
        </pc:cxnChg>
      </pc:sldChg>
      <pc:sldChg chg="addSp add">
        <pc:chgData name="Seunghwa Jun" userId="e8c5003b2fa4a1b3" providerId="LiveId" clId="{0C46761F-BD2A-459F-B386-BE3331B09473}" dt="2019-07-14T17:23:20.370" v="7"/>
        <pc:sldMkLst>
          <pc:docMk/>
          <pc:sldMk cId="3468368600" sldId="608"/>
        </pc:sldMkLst>
        <pc:spChg chg="add">
          <ac:chgData name="Seunghwa Jun" userId="e8c5003b2fa4a1b3" providerId="LiveId" clId="{0C46761F-BD2A-459F-B386-BE3331B09473}" dt="2019-07-14T17:23:20.370" v="7"/>
          <ac:spMkLst>
            <pc:docMk/>
            <pc:sldMk cId="3468368600" sldId="608"/>
            <ac:spMk id="2" creationId="{CCF94777-A432-4F22-B2A4-CE1FBED0CF73}"/>
          </ac:spMkLst>
        </pc:spChg>
        <pc:spChg chg="add">
          <ac:chgData name="Seunghwa Jun" userId="e8c5003b2fa4a1b3" providerId="LiveId" clId="{0C46761F-BD2A-459F-B386-BE3331B09473}" dt="2019-07-14T17:23:20.370" v="7"/>
          <ac:spMkLst>
            <pc:docMk/>
            <pc:sldMk cId="3468368600" sldId="608"/>
            <ac:spMk id="4" creationId="{330E5A77-18F0-4F50-93A1-C48EA4C2ABC3}"/>
          </ac:spMkLst>
        </pc:spChg>
        <pc:grpChg chg="add">
          <ac:chgData name="Seunghwa Jun" userId="e8c5003b2fa4a1b3" providerId="LiveId" clId="{0C46761F-BD2A-459F-B386-BE3331B09473}" dt="2019-07-14T17:23:20.370" v="7"/>
          <ac:grpSpMkLst>
            <pc:docMk/>
            <pc:sldMk cId="3468368600" sldId="608"/>
            <ac:grpSpMk id="6" creationId="{C9DDA866-BF89-4583-BE65-9F3C58344BE0}"/>
          </ac:grpSpMkLst>
        </pc:grpChg>
        <pc:picChg chg="add">
          <ac:chgData name="Seunghwa Jun" userId="e8c5003b2fa4a1b3" providerId="LiveId" clId="{0C46761F-BD2A-459F-B386-BE3331B09473}" dt="2019-07-14T17:23:20.370" v="7"/>
          <ac:picMkLst>
            <pc:docMk/>
            <pc:sldMk cId="3468368600" sldId="608"/>
            <ac:picMk id="3" creationId="{4FCEE1CA-741E-453B-8486-249A3BF7E5FC}"/>
          </ac:picMkLst>
        </pc:picChg>
        <pc:cxnChg chg="add">
          <ac:chgData name="Seunghwa Jun" userId="e8c5003b2fa4a1b3" providerId="LiveId" clId="{0C46761F-BD2A-459F-B386-BE3331B09473}" dt="2019-07-14T17:23:20.370" v="7"/>
          <ac:cxnSpMkLst>
            <pc:docMk/>
            <pc:sldMk cId="3468368600" sldId="608"/>
            <ac:cxnSpMk id="5" creationId="{2EA12BE0-2A33-40BC-A19A-37225D6687B5}"/>
          </ac:cxnSpMkLst>
        </pc:cxnChg>
      </pc:sldChg>
      <pc:sldChg chg="addSp add">
        <pc:chgData name="Seunghwa Jun" userId="e8c5003b2fa4a1b3" providerId="LiveId" clId="{0C46761F-BD2A-459F-B386-BE3331B09473}" dt="2019-07-14T17:23:30.867" v="8"/>
        <pc:sldMkLst>
          <pc:docMk/>
          <pc:sldMk cId="1040944453" sldId="609"/>
        </pc:sldMkLst>
        <pc:spChg chg="add">
          <ac:chgData name="Seunghwa Jun" userId="e8c5003b2fa4a1b3" providerId="LiveId" clId="{0C46761F-BD2A-459F-B386-BE3331B09473}" dt="2019-07-14T17:23:30.867" v="8"/>
          <ac:spMkLst>
            <pc:docMk/>
            <pc:sldMk cId="1040944453" sldId="609"/>
            <ac:spMk id="2" creationId="{F2317414-278B-46F5-8DF0-D0FFBDBB4F78}"/>
          </ac:spMkLst>
        </pc:spChg>
        <pc:spChg chg="add">
          <ac:chgData name="Seunghwa Jun" userId="e8c5003b2fa4a1b3" providerId="LiveId" clId="{0C46761F-BD2A-459F-B386-BE3331B09473}" dt="2019-07-14T17:23:30.867" v="8"/>
          <ac:spMkLst>
            <pc:docMk/>
            <pc:sldMk cId="1040944453" sldId="609"/>
            <ac:spMk id="4" creationId="{1C18D5A2-026F-4DC0-900D-A19C3BC648DF}"/>
          </ac:spMkLst>
        </pc:spChg>
        <pc:picChg chg="add">
          <ac:chgData name="Seunghwa Jun" userId="e8c5003b2fa4a1b3" providerId="LiveId" clId="{0C46761F-BD2A-459F-B386-BE3331B09473}" dt="2019-07-14T17:23:30.867" v="8"/>
          <ac:picMkLst>
            <pc:docMk/>
            <pc:sldMk cId="1040944453" sldId="609"/>
            <ac:picMk id="3" creationId="{C6667885-A0BF-4889-905A-DB96F43E4D90}"/>
          </ac:picMkLst>
        </pc:picChg>
        <pc:cxnChg chg="add">
          <ac:chgData name="Seunghwa Jun" userId="e8c5003b2fa4a1b3" providerId="LiveId" clId="{0C46761F-BD2A-459F-B386-BE3331B09473}" dt="2019-07-14T17:23:30.867" v="8"/>
          <ac:cxnSpMkLst>
            <pc:docMk/>
            <pc:sldMk cId="1040944453" sldId="609"/>
            <ac:cxnSpMk id="5" creationId="{8ECA67D1-2BA7-41E4-81E1-63F42CA980D3}"/>
          </ac:cxnSpMkLst>
        </pc:cxnChg>
      </pc:sldChg>
      <pc:sldChg chg="addSp add">
        <pc:chgData name="Seunghwa Jun" userId="e8c5003b2fa4a1b3" providerId="LiveId" clId="{0C46761F-BD2A-459F-B386-BE3331B09473}" dt="2019-07-14T17:23:38.906" v="9"/>
        <pc:sldMkLst>
          <pc:docMk/>
          <pc:sldMk cId="1358652236" sldId="610"/>
        </pc:sldMkLst>
        <pc:spChg chg="add">
          <ac:chgData name="Seunghwa Jun" userId="e8c5003b2fa4a1b3" providerId="LiveId" clId="{0C46761F-BD2A-459F-B386-BE3331B09473}" dt="2019-07-14T17:23:38.906" v="9"/>
          <ac:spMkLst>
            <pc:docMk/>
            <pc:sldMk cId="1358652236" sldId="610"/>
            <ac:spMk id="2" creationId="{5CE3D0F2-B75E-4101-B69A-D7A280FD71FF}"/>
          </ac:spMkLst>
        </pc:spChg>
        <pc:spChg chg="add">
          <ac:chgData name="Seunghwa Jun" userId="e8c5003b2fa4a1b3" providerId="LiveId" clId="{0C46761F-BD2A-459F-B386-BE3331B09473}" dt="2019-07-14T17:23:38.906" v="9"/>
          <ac:spMkLst>
            <pc:docMk/>
            <pc:sldMk cId="1358652236" sldId="610"/>
            <ac:spMk id="4" creationId="{2F2CF18B-412B-4F60-ACA1-21ADA2ED16D2}"/>
          </ac:spMkLst>
        </pc:spChg>
        <pc:picChg chg="add">
          <ac:chgData name="Seunghwa Jun" userId="e8c5003b2fa4a1b3" providerId="LiveId" clId="{0C46761F-BD2A-459F-B386-BE3331B09473}" dt="2019-07-14T17:23:38.906" v="9"/>
          <ac:picMkLst>
            <pc:docMk/>
            <pc:sldMk cId="1358652236" sldId="610"/>
            <ac:picMk id="3" creationId="{93B701E1-F124-4E87-BC10-FA54EC9514A3}"/>
          </ac:picMkLst>
        </pc:picChg>
        <pc:cxnChg chg="add">
          <ac:chgData name="Seunghwa Jun" userId="e8c5003b2fa4a1b3" providerId="LiveId" clId="{0C46761F-BD2A-459F-B386-BE3331B09473}" dt="2019-07-14T17:23:38.906" v="9"/>
          <ac:cxnSpMkLst>
            <pc:docMk/>
            <pc:sldMk cId="1358652236" sldId="610"/>
            <ac:cxnSpMk id="5" creationId="{60D04236-0980-4430-926D-5DE2A2E76542}"/>
          </ac:cxnSpMkLst>
        </pc:cxnChg>
      </pc:sldChg>
      <pc:sldChg chg="addSp delSp add">
        <pc:chgData name="Seunghwa Jun" userId="e8c5003b2fa4a1b3" providerId="LiveId" clId="{0C46761F-BD2A-459F-B386-BE3331B09473}" dt="2019-07-14T17:24:31.305" v="18"/>
        <pc:sldMkLst>
          <pc:docMk/>
          <pc:sldMk cId="1202194261" sldId="611"/>
        </pc:sldMkLst>
        <pc:spChg chg="del">
          <ac:chgData name="Seunghwa Jun" userId="e8c5003b2fa4a1b3" providerId="LiveId" clId="{0C46761F-BD2A-459F-B386-BE3331B09473}" dt="2019-07-14T17:24:20.646" v="16" actId="478"/>
          <ac:spMkLst>
            <pc:docMk/>
            <pc:sldMk cId="1202194261" sldId="611"/>
            <ac:spMk id="7" creationId="{6F7FE647-18DA-41AF-BB4A-12B89DBCBBC6}"/>
          </ac:spMkLst>
        </pc:spChg>
        <pc:spChg chg="del">
          <ac:chgData name="Seunghwa Jun" userId="e8c5003b2fa4a1b3" providerId="LiveId" clId="{0C46761F-BD2A-459F-B386-BE3331B09473}" dt="2019-07-14T17:24:20.646" v="16" actId="478"/>
          <ac:spMkLst>
            <pc:docMk/>
            <pc:sldMk cId="1202194261" sldId="611"/>
            <ac:spMk id="9" creationId="{21F4A928-A5FE-4027-B34B-21C16095820B}"/>
          </ac:spMkLst>
        </pc:spChg>
        <pc:grpChg chg="add">
          <ac:chgData name="Seunghwa Jun" userId="e8c5003b2fa4a1b3" providerId="LiveId" clId="{0C46761F-BD2A-459F-B386-BE3331B09473}" dt="2019-07-14T17:24:31.305" v="18"/>
          <ac:grpSpMkLst>
            <pc:docMk/>
            <pc:sldMk cId="1202194261" sldId="611"/>
            <ac:grpSpMk id="6" creationId="{C8263ED0-3DC1-4D0B-8221-59794D6F0286}"/>
          </ac:grpSpMkLst>
        </pc:grpChg>
        <pc:picChg chg="del">
          <ac:chgData name="Seunghwa Jun" userId="e8c5003b2fa4a1b3" providerId="LiveId" clId="{0C46761F-BD2A-459F-B386-BE3331B09473}" dt="2019-07-14T17:24:20.646" v="16" actId="478"/>
          <ac:picMkLst>
            <pc:docMk/>
            <pc:sldMk cId="1202194261" sldId="611"/>
            <ac:picMk id="8" creationId="{795CA8FF-6CCC-42DC-8E3F-DCF2FEA9D042}"/>
          </ac:picMkLst>
        </pc:picChg>
        <pc:cxnChg chg="del">
          <ac:chgData name="Seunghwa Jun" userId="e8c5003b2fa4a1b3" providerId="LiveId" clId="{0C46761F-BD2A-459F-B386-BE3331B09473}" dt="2019-07-14T17:24:20.646" v="16" actId="478"/>
          <ac:cxnSpMkLst>
            <pc:docMk/>
            <pc:sldMk cId="1202194261" sldId="611"/>
            <ac:cxnSpMk id="10" creationId="{0C718035-84EB-477B-8CCD-E8325880D1B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565DB-13DD-4B4B-ABD1-3C9271184E7A}" type="datetimeFigureOut">
              <a:rPr lang="ko-KR" altLang="en-US" smtClean="0"/>
              <a:t>2019-07-14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207C3-8685-4D17-8E0A-080E4444CF9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55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58D0E-4782-4BBA-8F0C-10386D317E55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252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636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654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580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586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519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9949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B8FBE-DD0F-49AC-9F23-2B43739F3AFF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257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788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8457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135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3043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609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095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B8FBE-DD0F-49AC-9F23-2B43739F3AFF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315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637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25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27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2223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264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2941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82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7776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1824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616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B8FBE-DD0F-49AC-9F23-2B43739F3AFF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572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238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310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383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1602539" y="645377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955753" y="626023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74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1987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955761" y="1087746"/>
            <a:ext cx="10264316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955753" y="626023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11602539" y="645377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74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927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11602537" y="6453769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11602537" y="6453769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771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955753" y="621261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70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1602537" y="6453769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11602537" y="6453769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647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11602537" y="6453769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11602537" y="6453769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9" name="텍스트 개체 틀 38"/>
          <p:cNvSpPr>
            <a:spLocks noGrp="1"/>
          </p:cNvSpPr>
          <p:nvPr>
            <p:ph type="body" idx="1"/>
          </p:nvPr>
        </p:nvSpPr>
        <p:spPr>
          <a:xfrm>
            <a:off x="955758" y="1095115"/>
            <a:ext cx="10264316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2" name="제목 개체 틀 37"/>
          <p:cNvSpPr>
            <a:spLocks noGrp="1"/>
          </p:cNvSpPr>
          <p:nvPr>
            <p:ph type="title"/>
          </p:nvPr>
        </p:nvSpPr>
        <p:spPr>
          <a:xfrm>
            <a:off x="955753" y="621261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70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81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11602534" y="6453765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11602534" y="6453765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567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1602534" y="6453765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955753" y="621261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66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08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11602534" y="6453765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955755" y="1095111"/>
            <a:ext cx="10264316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955753" y="621261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66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867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엔딩커버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2639616" y="3141663"/>
            <a:ext cx="6912768" cy="430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ko-KR" altLang="en-US" sz="2585" b="1" kern="120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/>
              <a:t>텍스트 입력</a:t>
            </a:r>
          </a:p>
        </p:txBody>
      </p:sp>
    </p:spTree>
    <p:extLst>
      <p:ext uri="{BB962C8B-B14F-4D97-AF65-F5344CB8AC3E}">
        <p14:creationId xmlns:p14="http://schemas.microsoft.com/office/powerpoint/2010/main" val="3460191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엔딩커버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32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63" descr="배경.png">
            <a:extLst>
              <a:ext uri="{FF2B5EF4-FFF2-40B4-BE49-F238E27FC236}">
                <a16:creationId xmlns:a16="http://schemas.microsoft.com/office/drawing/2014/main" id="{4145BDA9-52F8-461D-B928-97AAD806E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0" y="2204865"/>
            <a:ext cx="12192000" cy="5033665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26840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엔딩커버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2639616" y="3141663"/>
            <a:ext cx="6912768" cy="430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ko-KR" altLang="en-US" sz="2585" b="1" kern="120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/>
              <a:t>텍스트 입력</a:t>
            </a:r>
          </a:p>
        </p:txBody>
      </p:sp>
    </p:spTree>
    <p:extLst>
      <p:ext uri="{BB962C8B-B14F-4D97-AF65-F5344CB8AC3E}">
        <p14:creationId xmlns:p14="http://schemas.microsoft.com/office/powerpoint/2010/main" val="3619679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엔딩커버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045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4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6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65"/>
            <a:ext cx="2844800" cy="365125"/>
          </a:xfrm>
          <a:prstGeom prst="rect">
            <a:avLst/>
          </a:prstGeom>
        </p:spPr>
        <p:txBody>
          <a:bodyPr/>
          <a:lstStyle/>
          <a:p>
            <a:fld id="{2E638322-F287-433F-80A4-E4F17B123A5E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37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61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4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8322-F287-433F-80A4-E4F17B123A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35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03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309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955753" y="621261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78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12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11602541" y="6453775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11602541" y="6453775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9" name="텍스트 개체 틀 38"/>
          <p:cNvSpPr>
            <a:spLocks noGrp="1"/>
          </p:cNvSpPr>
          <p:nvPr>
            <p:ph type="body" idx="1"/>
          </p:nvPr>
        </p:nvSpPr>
        <p:spPr>
          <a:xfrm>
            <a:off x="955762" y="1095122"/>
            <a:ext cx="10264316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2" name="제목 개체 틀 37"/>
          <p:cNvSpPr>
            <a:spLocks noGrp="1"/>
          </p:cNvSpPr>
          <p:nvPr>
            <p:ph type="title"/>
          </p:nvPr>
        </p:nvSpPr>
        <p:spPr>
          <a:xfrm>
            <a:off x="955753" y="621261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78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639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091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6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6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38322-F287-433F-80A4-E4F17B123A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06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94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1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929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4902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496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" y="427"/>
            <a:ext cx="12228923" cy="687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3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xStyles>
    <p:titleStyle>
      <a:lvl1pPr algn="ctr" defTabSz="844083" rtl="0" eaLnBrk="1" latinLnBrk="1" hangingPunct="1"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531" indent="-316531" algn="l" defTabSz="844083" rtl="0" eaLnBrk="1" latinLnBrk="1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defTabSz="844083" rtl="0" eaLnBrk="1" latinLnBrk="1" hangingPunct="1">
        <a:spcBef>
          <a:spcPct val="20000"/>
        </a:spcBef>
        <a:buFont typeface="Arial" pitchFamily="34" charset="0"/>
        <a:buChar char="–"/>
        <a:defRPr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spcBef>
          <a:spcPct val="20000"/>
        </a:spcBef>
        <a:buFont typeface="Arial" pitchFamily="34" charset="0"/>
        <a:buChar char="–"/>
        <a:defRPr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spcBef>
          <a:spcPct val="20000"/>
        </a:spcBef>
        <a:buFont typeface="Arial" pitchFamily="34" charset="0"/>
        <a:buChar char="»"/>
        <a:defRPr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" y="427"/>
            <a:ext cx="12228923" cy="687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1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1" r:id="rId3"/>
  </p:sldLayoutIdLst>
  <p:txStyles>
    <p:titleStyle>
      <a:lvl1pPr algn="ctr" defTabSz="844083" rtl="0" eaLnBrk="1" latinLnBrk="1" hangingPunct="1"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531" indent="-316531" algn="l" defTabSz="844083" rtl="0" eaLnBrk="1" latinLnBrk="1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defTabSz="844083" rtl="0" eaLnBrk="1" latinLnBrk="1" hangingPunct="1">
        <a:spcBef>
          <a:spcPct val="20000"/>
        </a:spcBef>
        <a:buFont typeface="Arial" pitchFamily="34" charset="0"/>
        <a:buChar char="–"/>
        <a:defRPr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spcBef>
          <a:spcPct val="20000"/>
        </a:spcBef>
        <a:buFont typeface="Arial" pitchFamily="34" charset="0"/>
        <a:buChar char="–"/>
        <a:defRPr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spcBef>
          <a:spcPct val="20000"/>
        </a:spcBef>
        <a:buFont typeface="Arial" pitchFamily="34" charset="0"/>
        <a:buChar char="»"/>
        <a:defRPr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ppiness,">
            <a:extLst>
              <a:ext uri="{FF2B5EF4-FFF2-40B4-BE49-F238E27FC236}">
                <a16:creationId xmlns:a16="http://schemas.microsoft.com/office/drawing/2014/main" id="{ACE78AE4-867B-41AC-998F-689CBD202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9212"/>
            <a:ext cx="9144001" cy="672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48"/>
          <a:stretch/>
        </p:blipFill>
        <p:spPr>
          <a:xfrm>
            <a:off x="1523349" y="6797145"/>
            <a:ext cx="9142571" cy="721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48"/>
          <a:stretch/>
        </p:blipFill>
        <p:spPr>
          <a:xfrm>
            <a:off x="1523082" y="-2905"/>
            <a:ext cx="9142571" cy="72117"/>
          </a:xfrm>
          <a:prstGeom prst="rect">
            <a:avLst/>
          </a:prstGeom>
        </p:spPr>
      </p:pic>
      <p:sp>
        <p:nvSpPr>
          <p:cNvPr id="9" name="Rechteck 5"/>
          <p:cNvSpPr/>
          <p:nvPr/>
        </p:nvSpPr>
        <p:spPr>
          <a:xfrm>
            <a:off x="1520734" y="67539"/>
            <a:ext cx="9143999" cy="6722922"/>
          </a:xfrm>
          <a:prstGeom prst="rect">
            <a:avLst/>
          </a:prstGeom>
          <a:solidFill>
            <a:schemeClr val="tx1">
              <a:alpha val="24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 latinLnBrk="0">
              <a:defRPr/>
            </a:pPr>
            <a:endParaRPr lang="de-DE" kern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" name="Rectangle 1"/>
          <p:cNvSpPr/>
          <p:nvPr/>
        </p:nvSpPr>
        <p:spPr>
          <a:xfrm>
            <a:off x="1534392" y="332656"/>
            <a:ext cx="8234017" cy="1512168"/>
          </a:xfrm>
          <a:prstGeom prst="rect">
            <a:avLst/>
          </a:prstGeom>
          <a:solidFill>
            <a:srgbClr val="FF0000">
              <a:lumMod val="75000"/>
            </a:srgbClr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3200" b="1" kern="0" dirty="0">
                <a:solidFill>
                  <a:srgbClr val="FFFFFF"/>
                </a:solidFill>
                <a:latin typeface="Arial Black" panose="020B0A04020102020204" pitchFamily="34" charset="0"/>
              </a:rPr>
              <a:t>The Pursuit of Happiness Factors</a:t>
            </a:r>
          </a:p>
          <a:p>
            <a:pPr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kern="0" dirty="0">
                <a:solidFill>
                  <a:srgbClr val="FFFFFF"/>
                </a:solidFill>
              </a:rPr>
              <a:t>: What Factors Correlate More with Happiness?</a:t>
            </a:r>
            <a:endParaRPr lang="en-GB" sz="2400" b="1" kern="0" dirty="0">
              <a:solidFill>
                <a:srgbClr val="FFFFFF"/>
              </a:solidFill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3997570" y="5531622"/>
            <a:ext cx="6670431" cy="9937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 kern="0" dirty="0">
                <a:solidFill>
                  <a:srgbClr val="FFFFFF"/>
                </a:solidFill>
                <a:latin typeface="Arial"/>
              </a:rPr>
              <a:t> 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 kern="0" dirty="0">
                <a:solidFill>
                  <a:srgbClr val="FFFFFF"/>
                </a:solidFill>
                <a:latin typeface="Arial"/>
              </a:rPr>
              <a:t> Paul Dean, Soobin Hwang, Mark Gatongay, </a:t>
            </a:r>
            <a:r>
              <a:rPr lang="en-US" b="1" kern="0" dirty="0">
                <a:solidFill>
                  <a:srgbClr val="FFFFFF"/>
                </a:solidFill>
                <a:latin typeface="Arial"/>
              </a:rPr>
              <a:t>Seunghwa Jun 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b="1" kern="0" dirty="0">
              <a:solidFill>
                <a:srgbClr val="FFFFFF"/>
              </a:solidFill>
              <a:latin typeface="Arial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ko-KR" sz="1600" b="1" kern="0" spc="-60" dirty="0">
                <a:solidFill>
                  <a:schemeClr val="bg1"/>
                </a:solidFill>
                <a:latin typeface="Arial"/>
              </a:rPr>
              <a:t>UofTSTG201905DATA3</a:t>
            </a:r>
            <a:r>
              <a:rPr lang="ko-KR" altLang="en-US" sz="1600" b="1" kern="0" spc="-60" dirty="0">
                <a:solidFill>
                  <a:schemeClr val="bg1"/>
                </a:solidFill>
              </a:rPr>
              <a:t> </a:t>
            </a:r>
            <a:r>
              <a:rPr lang="ko-KR" altLang="en-US" kern="0" spc="-60" dirty="0">
                <a:solidFill>
                  <a:schemeClr val="bg1"/>
                </a:solidFill>
              </a:rPr>
              <a:t>｜ </a:t>
            </a:r>
            <a:r>
              <a:rPr lang="en-US" altLang="ko-KR" sz="1400" kern="0" spc="-60" dirty="0">
                <a:solidFill>
                  <a:schemeClr val="bg1"/>
                </a:solidFill>
              </a:rPr>
              <a:t>July 16, 2019</a:t>
            </a:r>
            <a:endParaRPr lang="ko-KR" altLang="en-US" sz="1400" kern="0" spc="-60" dirty="0">
              <a:solidFill>
                <a:schemeClr val="bg1"/>
              </a:solidFill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GB" b="1" kern="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20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Gallup(2006~2018) ‘World Happiness Report’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847528" y="1975441"/>
            <a:ext cx="5904656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Happiness Scores Grouped by Year (2006 ~ 2018)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4532835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625886" y="246657"/>
              <a:ext cx="38233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Global Happiness Trend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2135560" y="1154558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The overall happiness level hasn’t changed a lot…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06C36-D699-40FD-9ADD-99BC99B82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2492897"/>
            <a:ext cx="7693462" cy="384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/ Google Maps API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847528" y="1975441"/>
            <a:ext cx="5904656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Happiest Countries in the World (Capital Cities)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1847528" y="346524"/>
            <a:ext cx="7707966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414699" y="246657"/>
              <a:ext cx="42457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What are the ‘Happiest’ Countries?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1703512" y="1079631"/>
            <a:ext cx="871296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2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The Lucky Ones are Finland, Denmark, Norway, Iceland, Netherlands, </a:t>
            </a:r>
          </a:p>
          <a:p>
            <a:pPr defTabSz="914229">
              <a:spcBef>
                <a:spcPct val="20000"/>
              </a:spcBef>
              <a:defRPr/>
            </a:pPr>
            <a:r>
              <a:rPr lang="en-US" altLang="ko-KR" sz="22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Switzerland, Sweden, New Zealand, Canada, Austria, Australia…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2FD38-72F1-4236-BFF8-31FCC3ADE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711" y="2439337"/>
            <a:ext cx="7045673" cy="398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9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/ Google Maps API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847528" y="1975441"/>
            <a:ext cx="7272808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Most Miserable Countries in the World (Capital Cities)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1559496" y="346524"/>
            <a:ext cx="8748032" cy="650091"/>
            <a:chOff x="23921" y="206218"/>
            <a:chExt cx="5027277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23921" y="246657"/>
              <a:ext cx="50272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What are the most ‘Miserable’ Countries?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9DF617A-4F02-4E18-9D6F-920340683B1D}"/>
              </a:ext>
            </a:extLst>
          </p:cNvPr>
          <p:cNvSpPr txBox="1"/>
          <p:nvPr/>
        </p:nvSpPr>
        <p:spPr>
          <a:xfrm>
            <a:off x="1703512" y="1079680"/>
            <a:ext cx="8604016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2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They are South Sudan, Central  African Republic, Afghanistan, Tanzania, </a:t>
            </a:r>
          </a:p>
          <a:p>
            <a:pPr defTabSz="914229">
              <a:spcBef>
                <a:spcPct val="20000"/>
              </a:spcBef>
              <a:defRPr/>
            </a:pPr>
            <a:r>
              <a:rPr lang="en-US" altLang="ko-KR" sz="22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Rwanda, Yemen, Malawi, Syria, Botswana, Haiti, Zimbabwe, Brundi…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D53E6-7ADE-4B38-A596-21C559AFF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2423712"/>
            <a:ext cx="7233620" cy="400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8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Gallup(2015~2019) ‘World Happiness Report’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847528" y="1975441"/>
            <a:ext cx="5904656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Yearly Change of Ranks by Region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4079776" y="346524"/>
            <a:ext cx="3528392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1302798" y="246657"/>
              <a:ext cx="24694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Regional Trend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2196682" y="1154558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But, Look at all the differences by region!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C007E-173A-4CE3-BE78-C6ECC6433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88" y="2542608"/>
            <a:ext cx="7237199" cy="377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8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847528" y="1975441"/>
            <a:ext cx="5904656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Boxplot Grouped by Region Rank 2019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4532835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479605" y="246657"/>
              <a:ext cx="41158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Regional Variance in 2019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2196682" y="1154558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Variances also differ by region!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54B8D-D90A-4DCF-9032-1FF8AAEBE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69" y="2467605"/>
            <a:ext cx="4964886" cy="39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Gallup(2006~2018) ‘World Happiness Report’ / Gallup(2015~2019) ‘World Happiness Report’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847527" y="1975441"/>
            <a:ext cx="6624737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Happiness Level Trend of Canada and South Korea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791744" y="346524"/>
            <a:ext cx="4176464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793594" y="246657"/>
              <a:ext cx="34879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Any Specific Interest? 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2196682" y="1154558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Want to know more about each country?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B1FAB-54DB-41EA-AC67-24780B186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2632565"/>
            <a:ext cx="4320480" cy="3418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3F918-F014-4238-BB0D-712ECB14B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638595"/>
            <a:ext cx="4608512" cy="341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8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1520146" y="1286428"/>
            <a:ext cx="9147854" cy="54341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solidFill>
                <a:sysClr val="window" lastClr="FFFFFF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 rot="5400000">
            <a:off x="1365176" y="676052"/>
            <a:ext cx="914400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7" name="직사각형 6"/>
          <p:cNvSpPr/>
          <p:nvPr/>
        </p:nvSpPr>
        <p:spPr>
          <a:xfrm>
            <a:off x="1850511" y="210706"/>
            <a:ext cx="8560280" cy="92254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kumimoji="0"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0"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II.   What ‘Factors’ Correlate More</a:t>
            </a:r>
          </a:p>
          <a:p>
            <a:pPr latinLnBrk="0">
              <a:defRPr/>
            </a:pPr>
            <a:r>
              <a:rPr kumimoji="0"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         With the Level of Happiness? </a:t>
            </a:r>
          </a:p>
        </p:txBody>
      </p:sp>
      <p:pic>
        <p:nvPicPr>
          <p:cNvPr id="3074" name="Picture 2" descr="Image result for chicken or egg">
            <a:extLst>
              <a:ext uri="{FF2B5EF4-FFF2-40B4-BE49-F238E27FC236}">
                <a16:creationId xmlns:a16="http://schemas.microsoft.com/office/drawing/2014/main" id="{6EBD7D39-1F27-46D0-A5CF-A962400A6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146" y="1340768"/>
            <a:ext cx="9147854" cy="551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hteck 5"/>
          <p:cNvSpPr/>
          <p:nvPr/>
        </p:nvSpPr>
        <p:spPr>
          <a:xfrm>
            <a:off x="-182" y="1336316"/>
            <a:ext cx="12192182" cy="5521683"/>
          </a:xfrm>
          <a:prstGeom prst="rect">
            <a:avLst/>
          </a:prstGeom>
          <a:solidFill>
            <a:schemeClr val="tx1">
              <a:alpha val="41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 latinLnBrk="0">
              <a:defRPr/>
            </a:pPr>
            <a:endParaRPr lang="de-DE" sz="1600" kern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219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380909" y="1968204"/>
            <a:ext cx="4013599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  1) Social Support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05653" y="346524"/>
            <a:ext cx="4601131" cy="650091"/>
            <a:chOff x="334644" y="206218"/>
            <a:chExt cx="4405812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334644" y="246657"/>
              <a:ext cx="44058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Factor Correlation Analysis 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1368481" y="1124744"/>
            <a:ext cx="955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Social Support and Life Expectancy are highly correlated with Happiness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C93277-C7BF-40FD-8978-2EEB1F646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02" y="2649697"/>
            <a:ext cx="4733350" cy="35876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5692EE-F14F-4BF4-A9FE-149CE4E90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32" y="2641298"/>
            <a:ext cx="4733350" cy="3587611"/>
          </a:xfrm>
          <a:prstGeom prst="rect">
            <a:avLst/>
          </a:prstGeom>
        </p:spPr>
      </p:pic>
      <p:sp>
        <p:nvSpPr>
          <p:cNvPr id="19" name="모서리가 둥근 직사각형 74">
            <a:extLst>
              <a:ext uri="{FF2B5EF4-FFF2-40B4-BE49-F238E27FC236}">
                <a16:creationId xmlns:a16="http://schemas.microsoft.com/office/drawing/2014/main" id="{FD73C1C3-3C82-406E-A81F-CBA2642648A6}"/>
              </a:ext>
            </a:extLst>
          </p:cNvPr>
          <p:cNvSpPr/>
          <p:nvPr/>
        </p:nvSpPr>
        <p:spPr>
          <a:xfrm>
            <a:off x="6503880" y="1967973"/>
            <a:ext cx="4013599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  2) Healthy Life Expectancy</a:t>
            </a:r>
          </a:p>
        </p:txBody>
      </p:sp>
    </p:spTree>
    <p:extLst>
      <p:ext uri="{BB962C8B-B14F-4D97-AF65-F5344CB8AC3E}">
        <p14:creationId xmlns:p14="http://schemas.microsoft.com/office/powerpoint/2010/main" val="221142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/ CIA(2018) ‘Birth Rate’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479376" y="1970228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3) GDP per Capita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4532835" cy="1117657"/>
            <a:chOff x="378444" y="206218"/>
            <a:chExt cx="4340415" cy="111765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385291" y="246657"/>
              <a:ext cx="430450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Factor Correlation Analysis </a:t>
              </a:r>
              <a:endParaRPr lang="ko-KR" altLang="en-US" sz="3200" b="1" spc="-300" dirty="0"/>
            </a:p>
            <a:p>
              <a:pPr algn="ctr"/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A82AD87-94D7-4DF2-88DD-7983E2391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1" y="2741870"/>
            <a:ext cx="3589615" cy="34197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E25EBE-1863-4869-99B4-776878BF1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905" y="2696096"/>
            <a:ext cx="3644183" cy="34692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7824C6-1882-4EEE-A34A-9E80FE4CA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2647929"/>
            <a:ext cx="3644182" cy="3471701"/>
          </a:xfrm>
          <a:prstGeom prst="rect">
            <a:avLst/>
          </a:prstGeom>
        </p:spPr>
      </p:pic>
      <p:sp>
        <p:nvSpPr>
          <p:cNvPr id="16" name="모서리가 둥근 직사각형 74">
            <a:extLst>
              <a:ext uri="{FF2B5EF4-FFF2-40B4-BE49-F238E27FC236}">
                <a16:creationId xmlns:a16="http://schemas.microsoft.com/office/drawing/2014/main" id="{064F4EB6-9BA9-4096-979A-50DFC4D59E02}"/>
              </a:ext>
            </a:extLst>
          </p:cNvPr>
          <p:cNvSpPr/>
          <p:nvPr/>
        </p:nvSpPr>
        <p:spPr>
          <a:xfrm>
            <a:off x="4257638" y="1971917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4) Birth Rate</a:t>
            </a:r>
          </a:p>
        </p:txBody>
      </p:sp>
      <p:sp>
        <p:nvSpPr>
          <p:cNvPr id="17" name="모서리가 둥근 직사각형 74">
            <a:extLst>
              <a:ext uri="{FF2B5EF4-FFF2-40B4-BE49-F238E27FC236}">
                <a16:creationId xmlns:a16="http://schemas.microsoft.com/office/drawing/2014/main" id="{6808CA06-CD43-4755-B9BC-F5E40C3EA339}"/>
              </a:ext>
            </a:extLst>
          </p:cNvPr>
          <p:cNvSpPr/>
          <p:nvPr/>
        </p:nvSpPr>
        <p:spPr>
          <a:xfrm>
            <a:off x="8062171" y="1975441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5) Freedom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5DB85B-4377-409C-926E-D313661307BB}"/>
              </a:ext>
            </a:extLst>
          </p:cNvPr>
          <p:cNvSpPr txBox="1"/>
          <p:nvPr/>
        </p:nvSpPr>
        <p:spPr>
          <a:xfrm>
            <a:off x="1440489" y="1124744"/>
            <a:ext cx="9840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GDP, Birth Rate, and Freedom are moderately correlated with Happiness </a:t>
            </a:r>
          </a:p>
        </p:txBody>
      </p:sp>
    </p:spTree>
    <p:extLst>
      <p:ext uri="{BB962C8B-B14F-4D97-AF65-F5344CB8AC3E}">
        <p14:creationId xmlns:p14="http://schemas.microsoft.com/office/powerpoint/2010/main" val="406018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4532835" cy="1117657"/>
            <a:chOff x="378444" y="206218"/>
            <a:chExt cx="4340415" cy="111765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385291" y="246657"/>
              <a:ext cx="430450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Factor Correlation Analysis </a:t>
              </a:r>
              <a:endParaRPr lang="ko-KR" altLang="en-US" sz="3200" b="1" spc="-300" dirty="0"/>
            </a:p>
            <a:p>
              <a:pPr algn="ctr"/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84C24E1-EA7B-4D85-B14E-5A6990690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90" y="2724884"/>
            <a:ext cx="3511185" cy="33684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5D90EB-C427-4432-A473-E9424DAE0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2741971"/>
            <a:ext cx="3511184" cy="33513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36EFB4-8835-47E5-B29A-3982CCFA2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61" y="2765230"/>
            <a:ext cx="3511185" cy="33280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A6BF0B-4AC8-4903-8594-0D283A9570B1}"/>
              </a:ext>
            </a:extLst>
          </p:cNvPr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/ CIA(2016) ‘Birth Rate’ / CIA(2017) ‘Unemployment’  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sp>
        <p:nvSpPr>
          <p:cNvPr id="18" name="모서리가 둥근 직사각형 74">
            <a:extLst>
              <a:ext uri="{FF2B5EF4-FFF2-40B4-BE49-F238E27FC236}">
                <a16:creationId xmlns:a16="http://schemas.microsoft.com/office/drawing/2014/main" id="{AED1AACC-6DCC-4DFD-96C1-36D70AD66B53}"/>
              </a:ext>
            </a:extLst>
          </p:cNvPr>
          <p:cNvSpPr/>
          <p:nvPr/>
        </p:nvSpPr>
        <p:spPr>
          <a:xfrm>
            <a:off x="479376" y="1970228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6) Generosity</a:t>
            </a:r>
          </a:p>
        </p:txBody>
      </p:sp>
      <p:sp>
        <p:nvSpPr>
          <p:cNvPr id="19" name="모서리가 둥근 직사각형 74">
            <a:extLst>
              <a:ext uri="{FF2B5EF4-FFF2-40B4-BE49-F238E27FC236}">
                <a16:creationId xmlns:a16="http://schemas.microsoft.com/office/drawing/2014/main" id="{DF40A1C0-4998-4B80-BC33-9CE5C4E611C1}"/>
              </a:ext>
            </a:extLst>
          </p:cNvPr>
          <p:cNvSpPr/>
          <p:nvPr/>
        </p:nvSpPr>
        <p:spPr>
          <a:xfrm>
            <a:off x="4257638" y="1971917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7) Obesity Rate</a:t>
            </a:r>
          </a:p>
        </p:txBody>
      </p:sp>
      <p:sp>
        <p:nvSpPr>
          <p:cNvPr id="20" name="모서리가 둥근 직사각형 74">
            <a:extLst>
              <a:ext uri="{FF2B5EF4-FFF2-40B4-BE49-F238E27FC236}">
                <a16:creationId xmlns:a16="http://schemas.microsoft.com/office/drawing/2014/main" id="{67260D02-0380-4601-8A88-378445D9EF40}"/>
              </a:ext>
            </a:extLst>
          </p:cNvPr>
          <p:cNvSpPr/>
          <p:nvPr/>
        </p:nvSpPr>
        <p:spPr>
          <a:xfrm>
            <a:off x="8062171" y="1975441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8) Unemployment Rate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3108EC-4636-4E2C-AA76-50AED3030A8A}"/>
              </a:ext>
            </a:extLst>
          </p:cNvPr>
          <p:cNvSpPr txBox="1"/>
          <p:nvPr/>
        </p:nvSpPr>
        <p:spPr>
          <a:xfrm>
            <a:off x="1487488" y="1124744"/>
            <a:ext cx="10128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Generosity, Obesity, Unemployment show low correlation with Happiness </a:t>
            </a:r>
          </a:p>
        </p:txBody>
      </p:sp>
    </p:spTree>
    <p:extLst>
      <p:ext uri="{BB962C8B-B14F-4D97-AF65-F5344CB8AC3E}">
        <p14:creationId xmlns:p14="http://schemas.microsoft.com/office/powerpoint/2010/main" val="211354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F94777-A432-4F22-B2A4-CE1FBED0CF73}"/>
              </a:ext>
            </a:extLst>
          </p:cNvPr>
          <p:cNvSpPr txBox="1"/>
          <p:nvPr/>
        </p:nvSpPr>
        <p:spPr>
          <a:xfrm>
            <a:off x="2531604" y="1916833"/>
            <a:ext cx="7344816" cy="17286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r>
              <a:rPr lang="en-US" altLang="ko-KR" sz="1900" dirty="0"/>
              <a:t>It</a:t>
            </a:r>
            <a:r>
              <a:rPr lang="ko-KR" altLang="en-US" sz="1900" dirty="0"/>
              <a:t> </a:t>
            </a:r>
            <a:r>
              <a:rPr lang="en-US" altLang="ko-KR" sz="1900" dirty="0"/>
              <a:t>all</a:t>
            </a:r>
            <a:r>
              <a:rPr lang="ko-KR" altLang="en-US" sz="1900" dirty="0"/>
              <a:t> </a:t>
            </a:r>
            <a:r>
              <a:rPr lang="en-US" altLang="ko-KR" sz="1900" dirty="0"/>
              <a:t>started</a:t>
            </a:r>
            <a:r>
              <a:rPr lang="ko-KR" altLang="en-US" sz="1900" dirty="0"/>
              <a:t> </a:t>
            </a:r>
            <a:r>
              <a:rPr lang="en-US" altLang="ko-KR" sz="1900" dirty="0"/>
              <a:t>with</a:t>
            </a:r>
            <a:r>
              <a:rPr lang="ko-KR" altLang="en-US" sz="1900" dirty="0"/>
              <a:t> </a:t>
            </a:r>
            <a:r>
              <a:rPr lang="en-US" altLang="ko-KR" sz="1900" dirty="0"/>
              <a:t>one report, </a:t>
            </a:r>
          </a:p>
          <a:p>
            <a:pPr marL="0" indent="0">
              <a:buNone/>
            </a:pPr>
            <a:r>
              <a:rPr lang="en-US" altLang="ko-KR" sz="1900" dirty="0"/>
              <a:t>    “</a:t>
            </a:r>
            <a:r>
              <a:rPr lang="en-US" altLang="ko-KR" sz="1900" i="1" dirty="0">
                <a:solidFill>
                  <a:srgbClr val="FFC000"/>
                </a:solidFill>
              </a:rPr>
              <a:t>The World Happiness Report 2019(Gallup)</a:t>
            </a:r>
            <a:r>
              <a:rPr lang="en-US" altLang="ko-KR" sz="1900" dirty="0"/>
              <a:t>.”</a:t>
            </a:r>
          </a:p>
          <a:p>
            <a:r>
              <a:rPr lang="en-US" altLang="ko-KR" sz="1900" dirty="0"/>
              <a:t>Hmm.. Why some countries are happy and others are miserable? What factors correlate more with happiness?</a:t>
            </a:r>
          </a:p>
          <a:p>
            <a:r>
              <a:rPr lang="en-US" altLang="ko-KR" sz="1900" dirty="0"/>
              <a:t>Wait, it’s great for practicing what we’ve learned so far! </a:t>
            </a: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4FCEE1CA-741E-453B-8486-249A3BF7E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"/>
            <a:ext cx="1653334" cy="1645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0E5A77-18F0-4F50-93A1-C48EA4C2ABC3}"/>
              </a:ext>
            </a:extLst>
          </p:cNvPr>
          <p:cNvSpPr txBox="1"/>
          <p:nvPr/>
        </p:nvSpPr>
        <p:spPr>
          <a:xfrm>
            <a:off x="2567609" y="900602"/>
            <a:ext cx="246522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4000" b="1" spc="-300" dirty="0">
                <a:solidFill>
                  <a:srgbClr val="FF0000"/>
                </a:solidFill>
              </a:rPr>
              <a:t>Motivation</a:t>
            </a:r>
            <a:endParaRPr lang="ko-KR" altLang="en-US" sz="4000" b="1" spc="-300" dirty="0">
              <a:solidFill>
                <a:srgbClr val="FF0000"/>
              </a:solidFill>
            </a:endParaRPr>
          </a:p>
        </p:txBody>
      </p:sp>
      <p:cxnSp>
        <p:nvCxnSpPr>
          <p:cNvPr id="5" name="직선 연결선 8">
            <a:extLst>
              <a:ext uri="{FF2B5EF4-FFF2-40B4-BE49-F238E27FC236}">
                <a16:creationId xmlns:a16="http://schemas.microsoft.com/office/drawing/2014/main" id="{2EA12BE0-2A33-40BC-A19A-37225D6687B5}"/>
              </a:ext>
            </a:extLst>
          </p:cNvPr>
          <p:cNvCxnSpPr/>
          <p:nvPr/>
        </p:nvCxnSpPr>
        <p:spPr>
          <a:xfrm>
            <a:off x="2567626" y="1700808"/>
            <a:ext cx="7308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9DDA866-BF89-4583-BE65-9F3C58344BE0}"/>
              </a:ext>
            </a:extLst>
          </p:cNvPr>
          <p:cNvGrpSpPr/>
          <p:nvPr/>
        </p:nvGrpSpPr>
        <p:grpSpPr>
          <a:xfrm>
            <a:off x="5375920" y="4002804"/>
            <a:ext cx="4979441" cy="2663076"/>
            <a:chOff x="1475656" y="2883267"/>
            <a:chExt cx="7355705" cy="37826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D9BDE-39BC-493B-87C9-F88C573917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051"/>
            <a:stretch/>
          </p:blipFill>
          <p:spPr>
            <a:xfrm>
              <a:off x="4355976" y="2883267"/>
              <a:ext cx="4475385" cy="378261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7F646A-3D75-4405-9E05-712CE0238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704" r="21620"/>
            <a:stretch/>
          </p:blipFill>
          <p:spPr>
            <a:xfrm>
              <a:off x="1475656" y="2883267"/>
              <a:ext cx="2808312" cy="3779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8368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4532835" cy="1117657"/>
            <a:chOff x="378444" y="206218"/>
            <a:chExt cx="4340415" cy="111765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385291" y="246657"/>
              <a:ext cx="430450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Factor Correlation Analysis </a:t>
              </a:r>
              <a:endParaRPr lang="ko-KR" altLang="en-US" sz="3200" b="1" spc="-300" dirty="0"/>
            </a:p>
            <a:p>
              <a:pPr algn="ctr"/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149FD14-C0E4-449E-A1AC-FC707A08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729143"/>
            <a:ext cx="3511185" cy="3508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5652A3-77ED-47C1-BC70-270E1FD03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18" y="2729142"/>
            <a:ext cx="3669554" cy="35081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C4B577-D192-47F1-9713-63ADB6DAA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0" y="2729143"/>
            <a:ext cx="3389127" cy="35081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7CD569-4BF5-4F81-9F9F-CE8F5142B7F8}"/>
              </a:ext>
            </a:extLst>
          </p:cNvPr>
          <p:cNvSpPr txBox="1"/>
          <p:nvPr/>
        </p:nvSpPr>
        <p:spPr>
          <a:xfrm>
            <a:off x="1824654" y="6497370"/>
            <a:ext cx="8591826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/ CIA(2018) ‘Population’, ‘Area’ / World Bank API &amp; OpenWeatherMap API for ‘Weather’  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sp>
        <p:nvSpPr>
          <p:cNvPr id="19" name="모서리가 둥근 직사각형 74">
            <a:extLst>
              <a:ext uri="{FF2B5EF4-FFF2-40B4-BE49-F238E27FC236}">
                <a16:creationId xmlns:a16="http://schemas.microsoft.com/office/drawing/2014/main" id="{3E875FDD-E3FA-47FC-B9BE-8D07081A11E8}"/>
              </a:ext>
            </a:extLst>
          </p:cNvPr>
          <p:cNvSpPr/>
          <p:nvPr/>
        </p:nvSpPr>
        <p:spPr>
          <a:xfrm>
            <a:off x="479376" y="1970228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9) Trust in Government</a:t>
            </a:r>
          </a:p>
        </p:txBody>
      </p:sp>
      <p:sp>
        <p:nvSpPr>
          <p:cNvPr id="20" name="모서리가 둥근 직사각형 74">
            <a:extLst>
              <a:ext uri="{FF2B5EF4-FFF2-40B4-BE49-F238E27FC236}">
                <a16:creationId xmlns:a16="http://schemas.microsoft.com/office/drawing/2014/main" id="{A8D40981-B3B4-474B-9A2B-3EAF6DE796D5}"/>
              </a:ext>
            </a:extLst>
          </p:cNvPr>
          <p:cNvSpPr/>
          <p:nvPr/>
        </p:nvSpPr>
        <p:spPr>
          <a:xfrm>
            <a:off x="4257638" y="1971917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10) Temperature</a:t>
            </a:r>
          </a:p>
        </p:txBody>
      </p:sp>
      <p:sp>
        <p:nvSpPr>
          <p:cNvPr id="21" name="모서리가 둥근 직사각형 74">
            <a:extLst>
              <a:ext uri="{FF2B5EF4-FFF2-40B4-BE49-F238E27FC236}">
                <a16:creationId xmlns:a16="http://schemas.microsoft.com/office/drawing/2014/main" id="{99F34276-3EB1-45F7-A12C-1EF64BF78472}"/>
              </a:ext>
            </a:extLst>
          </p:cNvPr>
          <p:cNvSpPr/>
          <p:nvPr/>
        </p:nvSpPr>
        <p:spPr>
          <a:xfrm>
            <a:off x="8062171" y="1975441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11) Population Density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5DEE10-3868-45AC-AD41-9384D866D56A}"/>
              </a:ext>
            </a:extLst>
          </p:cNvPr>
          <p:cNvSpPr txBox="1"/>
          <p:nvPr/>
        </p:nvSpPr>
        <p:spPr>
          <a:xfrm>
            <a:off x="1991544" y="1124744"/>
            <a:ext cx="875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Obviously, Thanos is wrong!! Look at the Population Density!</a:t>
            </a:r>
          </a:p>
        </p:txBody>
      </p:sp>
    </p:spTree>
    <p:extLst>
      <p:ext uri="{BB962C8B-B14F-4D97-AF65-F5344CB8AC3E}">
        <p14:creationId xmlns:p14="http://schemas.microsoft.com/office/powerpoint/2010/main" val="405210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/>
          <p:cNvCxnSpPr/>
          <p:nvPr/>
        </p:nvCxnSpPr>
        <p:spPr>
          <a:xfrm>
            <a:off x="1847863" y="1916832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2288825" y="346524"/>
            <a:ext cx="6975527" cy="650091"/>
            <a:chOff x="-58792" y="206218"/>
            <a:chExt cx="5192691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-58792" y="246657"/>
              <a:ext cx="51926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Correlation Coefficient Summary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2567608" y="1154558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Tada! Here come all the numbers!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7F8F2C-E867-40FF-A1CD-265983397B48}"/>
              </a:ext>
            </a:extLst>
          </p:cNvPr>
          <p:cNvGrpSpPr/>
          <p:nvPr/>
        </p:nvGrpSpPr>
        <p:grpSpPr>
          <a:xfrm>
            <a:off x="2576862" y="1941710"/>
            <a:ext cx="6687490" cy="4458326"/>
            <a:chOff x="2288825" y="1941710"/>
            <a:chExt cx="6687490" cy="44583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5E454C-28F4-4277-B934-814DE2EE6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8825" y="1941710"/>
              <a:ext cx="6687490" cy="4458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E29808-B5B5-4A93-BD4B-9DC806E13B6F}"/>
                </a:ext>
              </a:extLst>
            </p:cNvPr>
            <p:cNvSpPr/>
            <p:nvPr/>
          </p:nvSpPr>
          <p:spPr>
            <a:xfrm>
              <a:off x="7635351" y="2397449"/>
              <a:ext cx="900796" cy="1728192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8317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1520146" y="1286428"/>
            <a:ext cx="9147854" cy="54341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solidFill>
                <a:sysClr val="window" lastClr="FFFFFF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 rot="5400000">
            <a:off x="1365176" y="676052"/>
            <a:ext cx="914400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7" name="직사각형 6"/>
          <p:cNvSpPr/>
          <p:nvPr/>
        </p:nvSpPr>
        <p:spPr>
          <a:xfrm>
            <a:off x="1850511" y="210706"/>
            <a:ext cx="8560280" cy="92254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kumimoji="0"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0"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III.  Why and How are the ‘Top Two Factors’</a:t>
            </a:r>
          </a:p>
          <a:p>
            <a:pPr latinLnBrk="0">
              <a:defRPr/>
            </a:pPr>
            <a:r>
              <a:rPr kumimoji="0"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          Strongly Related to Happiness? </a:t>
            </a:r>
          </a:p>
        </p:txBody>
      </p:sp>
      <p:pic>
        <p:nvPicPr>
          <p:cNvPr id="4098" name="Picture 2" descr="Image result for social support">
            <a:extLst>
              <a:ext uri="{FF2B5EF4-FFF2-40B4-BE49-F238E27FC236}">
                <a16:creationId xmlns:a16="http://schemas.microsoft.com/office/drawing/2014/main" id="{EFE8AAFA-FEC9-488F-9827-3D8173CA1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1" y="1340769"/>
            <a:ext cx="12122698" cy="551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hteck 5"/>
          <p:cNvSpPr/>
          <p:nvPr/>
        </p:nvSpPr>
        <p:spPr>
          <a:xfrm>
            <a:off x="11017" y="1346049"/>
            <a:ext cx="12192000" cy="5521683"/>
          </a:xfrm>
          <a:prstGeom prst="rect">
            <a:avLst/>
          </a:prstGeom>
          <a:solidFill>
            <a:schemeClr val="tx1">
              <a:alpha val="41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 latinLnBrk="0">
              <a:defRPr/>
            </a:pPr>
            <a:endParaRPr lang="de-DE" sz="1600" kern="0" dirty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041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1C4F6C-4277-45AA-B3E9-129971FB45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1" b="3412"/>
          <a:stretch/>
        </p:blipFill>
        <p:spPr>
          <a:xfrm>
            <a:off x="3471675" y="2488085"/>
            <a:ext cx="5298886" cy="389324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77730" y="2024187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775519" y="2024187"/>
            <a:ext cx="85889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Scatter Matrix (Happiness, Social Support, and Life Expectancy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1199456" y="1124744"/>
            <a:ext cx="1051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The top two factors and happiness itself are strongly correlated with each other!  </a:t>
            </a:r>
          </a:p>
        </p:txBody>
      </p:sp>
      <p:grpSp>
        <p:nvGrpSpPr>
          <p:cNvPr id="13" name="그룹 5">
            <a:extLst>
              <a:ext uri="{FF2B5EF4-FFF2-40B4-BE49-F238E27FC236}">
                <a16:creationId xmlns:a16="http://schemas.microsoft.com/office/drawing/2014/main" id="{F582B3B5-D83A-4D39-812A-01FA2CB72776}"/>
              </a:ext>
            </a:extLst>
          </p:cNvPr>
          <p:cNvGrpSpPr/>
          <p:nvPr/>
        </p:nvGrpSpPr>
        <p:grpSpPr>
          <a:xfrm>
            <a:off x="3651395" y="346524"/>
            <a:ext cx="5252917" cy="650091"/>
            <a:chOff x="378444" y="206218"/>
            <a:chExt cx="4340415" cy="650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6F5938-3749-475E-AF3F-7350A8792F08}"/>
                </a:ext>
              </a:extLst>
            </p:cNvPr>
            <p:cNvSpPr txBox="1"/>
            <p:nvPr/>
          </p:nvSpPr>
          <p:spPr>
            <a:xfrm>
              <a:off x="510671" y="246657"/>
              <a:ext cx="4053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Delving into the Top Two</a:t>
              </a:r>
              <a:endParaRPr lang="ko-KR" altLang="en-US" sz="3200" b="1" spc="-300" dirty="0"/>
            </a:p>
          </p:txBody>
        </p:sp>
        <p:grpSp>
          <p:nvGrpSpPr>
            <p:cNvPr id="15" name="그룹 3">
              <a:extLst>
                <a:ext uri="{FF2B5EF4-FFF2-40B4-BE49-F238E27FC236}">
                  <a16:creationId xmlns:a16="http://schemas.microsoft.com/office/drawing/2014/main" id="{3AE0A51D-FF0E-4059-9675-842B81B1067F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16" name="직선 연결선 4">
                <a:extLst>
                  <a:ext uri="{FF2B5EF4-FFF2-40B4-BE49-F238E27FC236}">
                    <a16:creationId xmlns:a16="http://schemas.microsoft.com/office/drawing/2014/main" id="{610F86C4-4493-41B2-B0D3-2C69D058E64D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8">
                <a:extLst>
                  <a:ext uri="{FF2B5EF4-FFF2-40B4-BE49-F238E27FC236}">
                    <a16:creationId xmlns:a16="http://schemas.microsoft.com/office/drawing/2014/main" id="{4F247D0F-952E-4573-B465-704A42BA8664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8237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Gallup(2018) ‘World Happiness Report’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383143" y="1975441"/>
            <a:ext cx="4536504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Social Support by Region (2018)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5252917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510671" y="246657"/>
              <a:ext cx="4053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Delving into the Top Two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04DF9A2-DC1B-4786-862E-90B223355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143" y="2427577"/>
            <a:ext cx="4536504" cy="3993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E64A9D-300F-4D28-9288-36597AFAD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39" y="2435272"/>
            <a:ext cx="4626489" cy="39935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AAFC47-EEF7-4BD4-87E7-9A43EEC35305}"/>
              </a:ext>
            </a:extLst>
          </p:cNvPr>
          <p:cNvSpPr txBox="1"/>
          <p:nvPr/>
        </p:nvSpPr>
        <p:spPr>
          <a:xfrm>
            <a:off x="1271464" y="1154558"/>
            <a:ext cx="10369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But, just like the happiness ranks, the top two factors show regional differences! </a:t>
            </a:r>
          </a:p>
        </p:txBody>
      </p:sp>
      <p:sp>
        <p:nvSpPr>
          <p:cNvPr id="19" name="모서리가 둥근 직사각형 74">
            <a:extLst>
              <a:ext uri="{FF2B5EF4-FFF2-40B4-BE49-F238E27FC236}">
                <a16:creationId xmlns:a16="http://schemas.microsoft.com/office/drawing/2014/main" id="{2EC7AE73-A99E-43A7-82DE-467BA1ED699A}"/>
              </a:ext>
            </a:extLst>
          </p:cNvPr>
          <p:cNvSpPr/>
          <p:nvPr/>
        </p:nvSpPr>
        <p:spPr>
          <a:xfrm>
            <a:off x="6456039" y="1975459"/>
            <a:ext cx="4626488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Life Expectancy by Region (2018)</a:t>
            </a:r>
          </a:p>
        </p:txBody>
      </p:sp>
    </p:spTree>
    <p:extLst>
      <p:ext uri="{BB962C8B-B14F-4D97-AF65-F5344CB8AC3E}">
        <p14:creationId xmlns:p14="http://schemas.microsoft.com/office/powerpoint/2010/main" val="113443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OECD Stats Data(2019)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852936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383143" y="2433072"/>
            <a:ext cx="334470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OECD Countries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35360" y="346524"/>
            <a:ext cx="11377264" cy="650091"/>
            <a:chOff x="-435934" y="206218"/>
            <a:chExt cx="5946973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-435934" y="246657"/>
              <a:ext cx="59469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Delving into the Top Two – OECD Countries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3AAFC47-EEF7-4BD4-87E7-9A43EEC35305}"/>
              </a:ext>
            </a:extLst>
          </p:cNvPr>
          <p:cNvSpPr txBox="1"/>
          <p:nvPr/>
        </p:nvSpPr>
        <p:spPr>
          <a:xfrm>
            <a:off x="1434572" y="1154558"/>
            <a:ext cx="9918012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Hmm…. I see your suspicious eyes… </a:t>
            </a:r>
          </a:p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Let’s focus on OECD countries and check the two factors out…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15695-FA8D-4CFA-A221-B722B023D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3123038"/>
            <a:ext cx="4644517" cy="30963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5F51A9-F5EA-4BC5-922B-F5766C687F22}"/>
              </a:ext>
            </a:extLst>
          </p:cNvPr>
          <p:cNvSpPr/>
          <p:nvPr/>
        </p:nvSpPr>
        <p:spPr>
          <a:xfrm>
            <a:off x="5690074" y="3028797"/>
            <a:ext cx="5375920" cy="3248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1100" b="1" dirty="0"/>
              <a:t>'Air pollution', 'Dwellings without basic facilities’, 'Educational attainment’, </a:t>
            </a:r>
          </a:p>
          <a:p>
            <a:pPr>
              <a:lnSpc>
                <a:spcPts val="2500"/>
              </a:lnSpc>
            </a:pPr>
            <a:r>
              <a:rPr lang="en-US" sz="1100" b="1" dirty="0"/>
              <a:t>'Employees working very long hours’, 'Employment rate’, </a:t>
            </a:r>
          </a:p>
          <a:p>
            <a:pPr>
              <a:lnSpc>
                <a:spcPts val="2500"/>
              </a:lnSpc>
            </a:pPr>
            <a:r>
              <a:rPr lang="en-US" sz="1100" b="1" dirty="0"/>
              <a:t>'Feeling safe walking alone at night’, 'Homicide rate’, </a:t>
            </a:r>
          </a:p>
          <a:p>
            <a:pPr>
              <a:lnSpc>
                <a:spcPts val="2500"/>
              </a:lnSpc>
            </a:pPr>
            <a:r>
              <a:rPr lang="en-US" sz="1100" b="1" dirty="0"/>
              <a:t>'Household net adjusted disposable income’, 'Household net wealth’, </a:t>
            </a:r>
          </a:p>
          <a:p>
            <a:pPr>
              <a:lnSpc>
                <a:spcPts val="2500"/>
              </a:lnSpc>
            </a:pPr>
            <a:r>
              <a:rPr lang="en-US" sz="1100" b="1" dirty="0"/>
              <a:t>'Housing expenditure’, 'Labor market insecurity', 'Life expectancy’, </a:t>
            </a:r>
          </a:p>
          <a:p>
            <a:pPr>
              <a:lnSpc>
                <a:spcPts val="2500"/>
              </a:lnSpc>
            </a:pPr>
            <a:r>
              <a:rPr lang="en-US" sz="1100" b="1" dirty="0"/>
              <a:t>'Life satisfaction’, 'Long-term unemployment rate', 'Personal earnings’, </a:t>
            </a:r>
          </a:p>
          <a:p>
            <a:pPr>
              <a:lnSpc>
                <a:spcPts val="2500"/>
              </a:lnSpc>
            </a:pPr>
            <a:r>
              <a:rPr lang="en-US" sz="1100" b="1" dirty="0"/>
              <a:t>'Quality of support network', 'Rooms per person', 'Self-reported health’, </a:t>
            </a:r>
          </a:p>
          <a:p>
            <a:pPr>
              <a:lnSpc>
                <a:spcPts val="2500"/>
              </a:lnSpc>
            </a:pPr>
            <a:r>
              <a:rPr lang="en-US" sz="1100" b="1" dirty="0"/>
              <a:t>'Stakeholder engagement for developing regulations’, 'Student skills’, </a:t>
            </a:r>
          </a:p>
          <a:p>
            <a:pPr>
              <a:lnSpc>
                <a:spcPts val="2500"/>
              </a:lnSpc>
            </a:pPr>
            <a:r>
              <a:rPr lang="en-US" sz="1100" b="1" dirty="0"/>
              <a:t>'Time devoted to leisure and personal care’, 'Voter turnout’, </a:t>
            </a:r>
          </a:p>
          <a:p>
            <a:pPr>
              <a:lnSpc>
                <a:spcPts val="2500"/>
              </a:lnSpc>
            </a:pPr>
            <a:r>
              <a:rPr lang="en-US" sz="1100" b="1" dirty="0"/>
              <a:t>'Water quality', 'Years in education'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9A1253-F5A3-4D15-A0C4-67D99830521F}"/>
              </a:ext>
            </a:extLst>
          </p:cNvPr>
          <p:cNvSpPr/>
          <p:nvPr/>
        </p:nvSpPr>
        <p:spPr>
          <a:xfrm>
            <a:off x="9021433" y="4351948"/>
            <a:ext cx="1386082" cy="346157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C9DC7BA-E89F-4BA3-838B-54A469D51439}"/>
              </a:ext>
            </a:extLst>
          </p:cNvPr>
          <p:cNvSpPr/>
          <p:nvPr/>
        </p:nvSpPr>
        <p:spPr>
          <a:xfrm>
            <a:off x="5655702" y="4991489"/>
            <a:ext cx="2168490" cy="346157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8E4F4E-946D-43AD-9520-7B4FD373BDAD}"/>
              </a:ext>
            </a:extLst>
          </p:cNvPr>
          <p:cNvSpPr txBox="1"/>
          <p:nvPr/>
        </p:nvSpPr>
        <p:spPr>
          <a:xfrm>
            <a:off x="5788876" y="2328720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Among 24 indicators…!</a:t>
            </a:r>
          </a:p>
        </p:txBody>
      </p:sp>
    </p:spTree>
    <p:extLst>
      <p:ext uri="{BB962C8B-B14F-4D97-AF65-F5344CB8AC3E}">
        <p14:creationId xmlns:p14="http://schemas.microsoft.com/office/powerpoint/2010/main" val="77634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/ OECD Stats Data(2019)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278889" y="1975441"/>
            <a:ext cx="4536504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Above 0.5 Coefficient Factors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35360" y="346524"/>
            <a:ext cx="11377264" cy="650091"/>
            <a:chOff x="-435934" y="206218"/>
            <a:chExt cx="5946973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-435934" y="246657"/>
              <a:ext cx="59469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Delving into the Top Two – OECD Countries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3AAFC47-EEF7-4BD4-87E7-9A43EEC35305}"/>
              </a:ext>
            </a:extLst>
          </p:cNvPr>
          <p:cNvSpPr txBox="1"/>
          <p:nvPr/>
        </p:nvSpPr>
        <p:spPr>
          <a:xfrm>
            <a:off x="839416" y="1154558"/>
            <a:ext cx="1116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And here they are!  What do you think about the result?   </a:t>
            </a:r>
          </a:p>
        </p:txBody>
      </p:sp>
      <p:sp>
        <p:nvSpPr>
          <p:cNvPr id="19" name="모서리가 둥근 직사각형 74">
            <a:extLst>
              <a:ext uri="{FF2B5EF4-FFF2-40B4-BE49-F238E27FC236}">
                <a16:creationId xmlns:a16="http://schemas.microsoft.com/office/drawing/2014/main" id="{2EC7AE73-A99E-43A7-82DE-467BA1ED699A}"/>
              </a:ext>
            </a:extLst>
          </p:cNvPr>
          <p:cNvSpPr/>
          <p:nvPr/>
        </p:nvSpPr>
        <p:spPr>
          <a:xfrm>
            <a:off x="6391456" y="1975459"/>
            <a:ext cx="4626488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ea typeface="맑은 고딕"/>
              </a:rPr>
              <a:t>Below 0.5 Coefficient Factors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78775C-C0D0-418C-B53A-52B9770D6A81}"/>
              </a:ext>
            </a:extLst>
          </p:cNvPr>
          <p:cNvGrpSpPr/>
          <p:nvPr/>
        </p:nvGrpSpPr>
        <p:grpSpPr>
          <a:xfrm>
            <a:off x="839128" y="2406617"/>
            <a:ext cx="5215856" cy="3902704"/>
            <a:chOff x="-261473" y="1179436"/>
            <a:chExt cx="5215856" cy="3248774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82532588-3083-488E-A6FA-2A8EE95AD6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0" t="91607" b="4451"/>
            <a:stretch/>
          </p:blipFill>
          <p:spPr bwMode="auto">
            <a:xfrm>
              <a:off x="-261473" y="4157878"/>
              <a:ext cx="5215855" cy="270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16956070-B8E1-4576-907A-30B49E627D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0" b="57451"/>
            <a:stretch/>
          </p:blipFill>
          <p:spPr bwMode="auto">
            <a:xfrm>
              <a:off x="-261472" y="1179436"/>
              <a:ext cx="5215855" cy="2918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E6637A2-6D37-4BE4-AE2C-644FFFA70FCE}"/>
              </a:ext>
            </a:extLst>
          </p:cNvPr>
          <p:cNvGrpSpPr/>
          <p:nvPr/>
        </p:nvGrpSpPr>
        <p:grpSpPr>
          <a:xfrm>
            <a:off x="6261275" y="2424547"/>
            <a:ext cx="5215855" cy="3984748"/>
            <a:chOff x="6561106" y="2478337"/>
            <a:chExt cx="5215855" cy="3741041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519988ED-BACB-499F-AB60-129EA8418B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0" t="42847" b="7804"/>
            <a:stretch/>
          </p:blipFill>
          <p:spPr bwMode="auto">
            <a:xfrm>
              <a:off x="6561106" y="2835006"/>
              <a:ext cx="5215855" cy="3384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957E7737-CAAE-46F4-996F-BB005D7296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0" b="95185"/>
            <a:stretch/>
          </p:blipFill>
          <p:spPr bwMode="auto">
            <a:xfrm>
              <a:off x="6561106" y="2478337"/>
              <a:ext cx="5215855" cy="330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7D14C72-F92A-4BFF-ADAB-D93A2BCC6C87}"/>
              </a:ext>
            </a:extLst>
          </p:cNvPr>
          <p:cNvSpPr/>
          <p:nvPr/>
        </p:nvSpPr>
        <p:spPr>
          <a:xfrm>
            <a:off x="823628" y="2815151"/>
            <a:ext cx="5149268" cy="313743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E68A40-4C1A-4C1C-A73F-B0B81EE04950}"/>
              </a:ext>
            </a:extLst>
          </p:cNvPr>
          <p:cNvSpPr/>
          <p:nvPr/>
        </p:nvSpPr>
        <p:spPr>
          <a:xfrm>
            <a:off x="823591" y="5607475"/>
            <a:ext cx="5149268" cy="324746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72EC378-171E-482C-8A07-42810FF359C9}"/>
              </a:ext>
            </a:extLst>
          </p:cNvPr>
          <p:cNvSpPr/>
          <p:nvPr/>
        </p:nvSpPr>
        <p:spPr>
          <a:xfrm>
            <a:off x="822033" y="4673673"/>
            <a:ext cx="5149268" cy="324746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3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343472" y="1975441"/>
            <a:ext cx="4536504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Maslow’s Hierarchy of Needs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1893362" y="346524"/>
            <a:ext cx="8303728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1431121" y="246657"/>
              <a:ext cx="22128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Delving into the Top Two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3AAFC47-EEF7-4BD4-87E7-9A43EEC35305}"/>
              </a:ext>
            </a:extLst>
          </p:cNvPr>
          <p:cNvSpPr txBox="1"/>
          <p:nvPr/>
        </p:nvSpPr>
        <p:spPr>
          <a:xfrm>
            <a:off x="1343472" y="1154558"/>
            <a:ext cx="1065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This old psychological theory might tell you something…    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6D71A5F-0990-4BF3-A229-3F85CDFF1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27"/>
          <a:stretch/>
        </p:blipFill>
        <p:spPr>
          <a:xfrm>
            <a:off x="2734035" y="2492020"/>
            <a:ext cx="6291881" cy="38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2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">
            <a:extLst>
              <a:ext uri="{FF2B5EF4-FFF2-40B4-BE49-F238E27FC236}">
                <a16:creationId xmlns:a16="http://schemas.microsoft.com/office/drawing/2014/main" id="{C73A05D7-C2D1-406F-9C76-9E1E26434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"/>
            <a:ext cx="1653334" cy="1645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AC8658-719D-457C-A692-B249ED8D94B1}"/>
              </a:ext>
            </a:extLst>
          </p:cNvPr>
          <p:cNvSpPr txBox="1"/>
          <p:nvPr/>
        </p:nvSpPr>
        <p:spPr>
          <a:xfrm>
            <a:off x="2567609" y="900602"/>
            <a:ext cx="275267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4000" b="1" spc="-300" dirty="0">
                <a:solidFill>
                  <a:srgbClr val="FF0000"/>
                </a:solidFill>
              </a:rPr>
              <a:t>Questions?  </a:t>
            </a:r>
            <a:endParaRPr lang="ko-KR" altLang="en-US" sz="4000" b="1" spc="-300" dirty="0">
              <a:solidFill>
                <a:srgbClr val="FF0000"/>
              </a:solidFill>
            </a:endParaRPr>
          </a:p>
        </p:txBody>
      </p:sp>
      <p:cxnSp>
        <p:nvCxnSpPr>
          <p:cNvPr id="5" name="직선 연결선 8">
            <a:extLst>
              <a:ext uri="{FF2B5EF4-FFF2-40B4-BE49-F238E27FC236}">
                <a16:creationId xmlns:a16="http://schemas.microsoft.com/office/drawing/2014/main" id="{9F6C1760-D996-41E1-AE0E-124400436EF7}"/>
              </a:ext>
            </a:extLst>
          </p:cNvPr>
          <p:cNvCxnSpPr/>
          <p:nvPr/>
        </p:nvCxnSpPr>
        <p:spPr>
          <a:xfrm>
            <a:off x="2567626" y="1700808"/>
            <a:ext cx="7308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E3A0B04-42FE-4D70-AEB0-220ACE214045}"/>
              </a:ext>
            </a:extLst>
          </p:cNvPr>
          <p:cNvSpPr txBox="1"/>
          <p:nvPr/>
        </p:nvSpPr>
        <p:spPr>
          <a:xfrm>
            <a:off x="7303763" y="5085186"/>
            <a:ext cx="282468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4000" b="1" spc="-300" dirty="0">
                <a:solidFill>
                  <a:srgbClr val="FF0000"/>
                </a:solidFill>
              </a:rPr>
              <a:t>Thank you!  </a:t>
            </a:r>
            <a:endParaRPr lang="ko-KR" altLang="en-US" sz="4000" b="1" spc="-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100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317414-278B-46F5-8DF0-D0FFBDBB4F78}"/>
              </a:ext>
            </a:extLst>
          </p:cNvPr>
          <p:cNvSpPr txBox="1"/>
          <p:nvPr/>
        </p:nvSpPr>
        <p:spPr>
          <a:xfrm>
            <a:off x="2531604" y="1916833"/>
            <a:ext cx="7344816" cy="46464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r>
              <a:rPr lang="en-US" altLang="ko-KR" sz="1900" dirty="0"/>
              <a:t>‘The World Happiness Report’ is a landmark survey of the state of global happiness that ranks </a:t>
            </a:r>
            <a:r>
              <a:rPr lang="en-US" altLang="ko-KR" sz="1900" dirty="0">
                <a:solidFill>
                  <a:srgbClr val="FFC000"/>
                </a:solidFill>
              </a:rPr>
              <a:t>156 countries </a:t>
            </a:r>
            <a:r>
              <a:rPr lang="en-US" altLang="ko-KR" sz="1900" dirty="0"/>
              <a:t>by </a:t>
            </a:r>
            <a:r>
              <a:rPr lang="en-US" altLang="ko-KR" sz="1900" dirty="0">
                <a:solidFill>
                  <a:srgbClr val="FFC000"/>
                </a:solidFill>
              </a:rPr>
              <a:t>how happy their citizens perceive themselves to be</a:t>
            </a:r>
            <a:r>
              <a:rPr lang="en-US" altLang="ko-KR" sz="19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900" dirty="0"/>
          </a:p>
          <a:p>
            <a:r>
              <a:rPr lang="en-US" altLang="ko-KR" sz="1900" dirty="0"/>
              <a:t>So, we tried to find important factors that are strongly</a:t>
            </a:r>
          </a:p>
          <a:p>
            <a:pPr marL="0" indent="0">
              <a:buNone/>
            </a:pPr>
            <a:r>
              <a:rPr lang="en-US" altLang="ko-KR" sz="1900" dirty="0"/>
              <a:t>    correlated to the level of happiness among11 indices:</a:t>
            </a:r>
          </a:p>
          <a:p>
            <a:pPr marL="0" indent="0">
              <a:buNone/>
            </a:pPr>
            <a:r>
              <a:rPr lang="en-US" altLang="ko-KR" sz="1900" dirty="0"/>
              <a:t>     </a:t>
            </a: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</a:rPr>
              <a:t>1) GDP per capita, 2) Healthy life expectancy, 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</a:rPr>
              <a:t>     3) Social Support, 4) Freedom, 5) Generosity, 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</a:rPr>
              <a:t>     6) Trust in government, 7) Unemployment Rate, 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</a:rPr>
              <a:t>     8) Birth Rate, 9) Obesity Rate, 10) Population Density,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</a:rPr>
              <a:t>     and 11) Weather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9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900" dirty="0"/>
              <a:t>“11 indices? Are you kidding?”</a:t>
            </a:r>
          </a:p>
          <a:p>
            <a:pPr marL="0" indent="0">
              <a:buNone/>
            </a:pPr>
            <a:r>
              <a:rPr lang="en-US" altLang="ko-KR" sz="1900" dirty="0"/>
              <a:t>    “ Yeah.. They are Eleven.. And we did it!” </a:t>
            </a: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C6667885-A0BF-4889-905A-DB96F43E4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"/>
            <a:ext cx="1653334" cy="1645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18D5A2-026F-4DC0-900D-A19C3BC648DF}"/>
              </a:ext>
            </a:extLst>
          </p:cNvPr>
          <p:cNvSpPr txBox="1"/>
          <p:nvPr/>
        </p:nvSpPr>
        <p:spPr>
          <a:xfrm>
            <a:off x="2567608" y="900602"/>
            <a:ext cx="275979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4000" b="1" spc="-300" dirty="0">
                <a:solidFill>
                  <a:srgbClr val="FF0000"/>
                </a:solidFill>
              </a:rPr>
              <a:t>Introduction</a:t>
            </a:r>
            <a:endParaRPr lang="ko-KR" altLang="en-US" sz="4000" b="1" spc="-300" dirty="0">
              <a:solidFill>
                <a:srgbClr val="FF0000"/>
              </a:solidFill>
            </a:endParaRPr>
          </a:p>
        </p:txBody>
      </p:sp>
      <p:cxnSp>
        <p:nvCxnSpPr>
          <p:cNvPr id="5" name="직선 연결선 8">
            <a:extLst>
              <a:ext uri="{FF2B5EF4-FFF2-40B4-BE49-F238E27FC236}">
                <a16:creationId xmlns:a16="http://schemas.microsoft.com/office/drawing/2014/main" id="{8ECA67D1-2BA7-41E4-81E1-63F42CA980D3}"/>
              </a:ext>
            </a:extLst>
          </p:cNvPr>
          <p:cNvCxnSpPr/>
          <p:nvPr/>
        </p:nvCxnSpPr>
        <p:spPr>
          <a:xfrm>
            <a:off x="2567626" y="1700808"/>
            <a:ext cx="7308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944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E3D0F2-B75E-4101-B69A-D7A280FD71FF}"/>
              </a:ext>
            </a:extLst>
          </p:cNvPr>
          <p:cNvSpPr txBox="1"/>
          <p:nvPr/>
        </p:nvSpPr>
        <p:spPr>
          <a:xfrm>
            <a:off x="2531604" y="1916833"/>
            <a:ext cx="7344816" cy="50382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“11 indices mean… Bunch of Data!!” 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9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900" dirty="0"/>
              <a:t>Many websites were searched through…. </a:t>
            </a:r>
          </a:p>
          <a:p>
            <a:pPr marL="0" indent="0">
              <a:buNone/>
            </a:pPr>
            <a:r>
              <a:rPr lang="en-US" altLang="ko-KR" sz="1900" dirty="0"/>
              <a:t>     : </a:t>
            </a:r>
            <a:r>
              <a:rPr lang="en-US" altLang="ko-KR" sz="1900" dirty="0">
                <a:solidFill>
                  <a:srgbClr val="FFC000"/>
                </a:solidFill>
              </a:rPr>
              <a:t>Kaggle, WorldHappiness.report, CIA, Data.World, 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rgbClr val="FFC000"/>
                </a:solidFill>
              </a:rPr>
              <a:t>       WorldBank, OECD, WorldEconomicForum, Gallup, etc.</a:t>
            </a:r>
          </a:p>
          <a:p>
            <a:pPr marL="0" indent="0">
              <a:buNone/>
            </a:pPr>
            <a:endParaRPr lang="en-US" altLang="ko-KR" sz="1900" dirty="0"/>
          </a:p>
          <a:p>
            <a:r>
              <a:rPr lang="en-US" altLang="ko-KR" sz="1900" dirty="0"/>
              <a:t>Three APIs utilized…  </a:t>
            </a:r>
          </a:p>
          <a:p>
            <a:pPr marL="0" indent="0">
              <a:buNone/>
            </a:pPr>
            <a:r>
              <a:rPr lang="en-US" altLang="ko-KR" sz="1900" dirty="0"/>
              <a:t>     : </a:t>
            </a:r>
            <a:r>
              <a:rPr lang="en-US" altLang="ko-KR" sz="1900" dirty="0">
                <a:solidFill>
                  <a:srgbClr val="FFC000"/>
                </a:solidFill>
              </a:rPr>
              <a:t>World Bank API, OpenWeatherMap API, Google Maps</a:t>
            </a:r>
          </a:p>
          <a:p>
            <a:pPr marL="0" indent="0">
              <a:buNone/>
            </a:pPr>
            <a:endParaRPr lang="en-US" altLang="ko-KR" sz="1900" dirty="0"/>
          </a:p>
          <a:p>
            <a:r>
              <a:rPr lang="en-US" altLang="ko-KR" sz="1900" dirty="0"/>
              <a:t>As a result, </a:t>
            </a:r>
          </a:p>
          <a:p>
            <a:pPr marL="0" indent="0">
              <a:buNone/>
            </a:pPr>
            <a:r>
              <a:rPr lang="en-US" altLang="ko-KR" sz="1900" dirty="0"/>
              <a:t>    Roughly </a:t>
            </a:r>
            <a:r>
              <a:rPr lang="en-US" altLang="ko-KR" sz="1900" dirty="0">
                <a:solidFill>
                  <a:srgbClr val="FFC000"/>
                </a:solidFill>
              </a:rPr>
              <a:t>30 csv files </a:t>
            </a:r>
            <a:r>
              <a:rPr lang="en-US" altLang="ko-KR" sz="1900" dirty="0"/>
              <a:t>were downloaded and created…!</a:t>
            </a:r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r>
              <a:rPr lang="en-US" altLang="ko-KR" sz="1900" dirty="0"/>
              <a:t> </a:t>
            </a:r>
          </a:p>
          <a:p>
            <a:endParaRPr lang="ko-KR" altLang="en-US" sz="1900" dirty="0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93B701E1-F124-4E87-BC10-FA54EC951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"/>
            <a:ext cx="1653334" cy="1645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2CF18B-412B-4F60-ACA1-21ADA2ED16D2}"/>
              </a:ext>
            </a:extLst>
          </p:cNvPr>
          <p:cNvSpPr txBox="1"/>
          <p:nvPr/>
        </p:nvSpPr>
        <p:spPr>
          <a:xfrm>
            <a:off x="2567608" y="900602"/>
            <a:ext cx="11689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4000" b="1" spc="-300" dirty="0">
                <a:solidFill>
                  <a:srgbClr val="FF0000"/>
                </a:solidFill>
              </a:rPr>
              <a:t>Data</a:t>
            </a:r>
            <a:endParaRPr lang="ko-KR" altLang="en-US" sz="4000" b="1" spc="-300" dirty="0">
              <a:solidFill>
                <a:srgbClr val="FF0000"/>
              </a:solidFill>
            </a:endParaRPr>
          </a:p>
        </p:txBody>
      </p:sp>
      <p:cxnSp>
        <p:nvCxnSpPr>
          <p:cNvPr id="5" name="직선 연결선 8">
            <a:extLst>
              <a:ext uri="{FF2B5EF4-FFF2-40B4-BE49-F238E27FC236}">
                <a16:creationId xmlns:a16="http://schemas.microsoft.com/office/drawing/2014/main" id="{60D04236-0980-4430-926D-5DE2A2E76542}"/>
              </a:ext>
            </a:extLst>
          </p:cNvPr>
          <p:cNvCxnSpPr/>
          <p:nvPr/>
        </p:nvCxnSpPr>
        <p:spPr>
          <a:xfrm>
            <a:off x="2567626" y="1700808"/>
            <a:ext cx="7308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652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7FE647-18DA-41AF-BB4A-12B89DBCBBC6}"/>
              </a:ext>
            </a:extLst>
          </p:cNvPr>
          <p:cNvSpPr txBox="1"/>
          <p:nvPr/>
        </p:nvSpPr>
        <p:spPr>
          <a:xfrm>
            <a:off x="2531604" y="1916832"/>
            <a:ext cx="7344816" cy="392004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Data Clean Up &amp; Format </a:t>
            </a:r>
          </a:p>
          <a:p>
            <a:pPr>
              <a:lnSpc>
                <a:spcPct val="11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   : </a:t>
            </a:r>
            <a:r>
              <a:rPr lang="en-US" altLang="ko-KR" sz="2000" b="1" dirty="0">
                <a:solidFill>
                  <a:srgbClr val="FFC000"/>
                </a:solidFill>
                <a:latin typeface="맑은 고딕" panose="020B0503020000020004" pitchFamily="50" charset="-127"/>
              </a:rPr>
              <a:t>Pandas, Jupyter Notebook, Excel</a:t>
            </a:r>
          </a:p>
          <a:p>
            <a:pPr>
              <a:lnSpc>
                <a:spcPct val="114000"/>
              </a:lnSpc>
            </a:pP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Data Analysis </a:t>
            </a:r>
          </a:p>
          <a:p>
            <a:pPr>
              <a:lnSpc>
                <a:spcPct val="11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   : </a:t>
            </a:r>
            <a:r>
              <a:rPr lang="en-US" altLang="ko-KR" sz="2000" b="1" dirty="0">
                <a:solidFill>
                  <a:srgbClr val="FFC000"/>
                </a:solidFill>
                <a:latin typeface="맑은 고딕" panose="020B0503020000020004" pitchFamily="50" charset="-127"/>
              </a:rPr>
              <a:t>Matplotlib, SciPy, Numpy, Pandas, </a:t>
            </a:r>
          </a:p>
          <a:p>
            <a:pPr>
              <a:lnSpc>
                <a:spcPct val="114000"/>
              </a:lnSpc>
            </a:pPr>
            <a:r>
              <a:rPr lang="en-US" altLang="ko-KR" sz="2000" b="1" dirty="0">
                <a:solidFill>
                  <a:srgbClr val="FFC000"/>
                </a:solidFill>
                <a:latin typeface="맑은 고딕" panose="020B0503020000020004" pitchFamily="50" charset="-127"/>
              </a:rPr>
              <a:t>      Pandas.plotting(scatter matrix, table)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Visualization </a:t>
            </a:r>
          </a:p>
          <a:p>
            <a:pPr>
              <a:lnSpc>
                <a:spcPct val="11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   : </a:t>
            </a:r>
            <a:r>
              <a:rPr lang="en-US" altLang="ko-KR" sz="2000" b="1" dirty="0">
                <a:solidFill>
                  <a:srgbClr val="FFC000"/>
                </a:solidFill>
                <a:latin typeface="맑은 고딕" panose="020B0503020000020004" pitchFamily="50" charset="-127"/>
              </a:rPr>
              <a:t>Line Graph, Bar Graph, Pie Graph, Box Plot, </a:t>
            </a:r>
          </a:p>
          <a:p>
            <a:pPr>
              <a:lnSpc>
                <a:spcPct val="114000"/>
              </a:lnSpc>
            </a:pPr>
            <a:r>
              <a:rPr lang="en-US" altLang="ko-KR" sz="2000" b="1" dirty="0">
                <a:solidFill>
                  <a:srgbClr val="FFC000"/>
                </a:solidFill>
                <a:latin typeface="맑은 고딕" panose="020B0503020000020004" pitchFamily="50" charset="-127"/>
              </a:rPr>
              <a:t>      Scatter Plot, Scatter Matrix, Geographical Heatmap </a:t>
            </a:r>
          </a:p>
          <a:p>
            <a:pPr>
              <a:lnSpc>
                <a:spcPct val="11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    </a:t>
            </a:r>
            <a:endParaRPr lang="ko-KR" altLang="en-US" sz="20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4">
            <a:extLst>
              <a:ext uri="{FF2B5EF4-FFF2-40B4-BE49-F238E27FC236}">
                <a16:creationId xmlns:a16="http://schemas.microsoft.com/office/drawing/2014/main" id="{795CA8FF-6CCC-42DC-8E3F-DCF2FEA9D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"/>
            <a:ext cx="1653334" cy="1645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F4A928-A5FE-4027-B34B-21C16095820B}"/>
              </a:ext>
            </a:extLst>
          </p:cNvPr>
          <p:cNvSpPr txBox="1"/>
          <p:nvPr/>
        </p:nvSpPr>
        <p:spPr>
          <a:xfrm>
            <a:off x="2567609" y="900602"/>
            <a:ext cx="626485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4000" b="1" spc="-300" dirty="0">
                <a:solidFill>
                  <a:srgbClr val="FF0000"/>
                </a:solidFill>
              </a:rPr>
              <a:t>Data Clean Up &amp; Exploration</a:t>
            </a:r>
            <a:endParaRPr lang="ko-KR" altLang="en-US" sz="4000" b="1" spc="-300" dirty="0">
              <a:solidFill>
                <a:srgbClr val="FF0000"/>
              </a:solidFill>
            </a:endParaRPr>
          </a:p>
        </p:txBody>
      </p:sp>
      <p:cxnSp>
        <p:nvCxnSpPr>
          <p:cNvPr id="10" name="직선 연결선 8">
            <a:extLst>
              <a:ext uri="{FF2B5EF4-FFF2-40B4-BE49-F238E27FC236}">
                <a16:creationId xmlns:a16="http://schemas.microsoft.com/office/drawing/2014/main" id="{0C718035-84EB-477B-8CCD-E8325880D1B1}"/>
              </a:ext>
            </a:extLst>
          </p:cNvPr>
          <p:cNvCxnSpPr/>
          <p:nvPr/>
        </p:nvCxnSpPr>
        <p:spPr>
          <a:xfrm>
            <a:off x="2567626" y="1700808"/>
            <a:ext cx="7308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355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8263ED0-3DC1-4D0B-8221-59794D6F0286}"/>
              </a:ext>
            </a:extLst>
          </p:cNvPr>
          <p:cNvGrpSpPr/>
          <p:nvPr/>
        </p:nvGrpSpPr>
        <p:grpSpPr>
          <a:xfrm>
            <a:off x="1524000" y="2"/>
            <a:ext cx="8046526" cy="5987432"/>
            <a:chOff x="1524000" y="2"/>
            <a:chExt cx="8046526" cy="5987432"/>
          </a:xfrm>
        </p:grpSpPr>
        <p:pic>
          <p:nvPicPr>
            <p:cNvPr id="11" name="그림 4">
              <a:extLst>
                <a:ext uri="{FF2B5EF4-FFF2-40B4-BE49-F238E27FC236}">
                  <a16:creationId xmlns:a16="http://schemas.microsoft.com/office/drawing/2014/main" id="{66F011C4-7F1F-4A92-876F-67E3E142A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2"/>
              <a:ext cx="1653334" cy="16457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7F5854-E50E-48DF-88B6-3E01C64B0EED}"/>
                </a:ext>
              </a:extLst>
            </p:cNvPr>
            <p:cNvSpPr txBox="1"/>
            <p:nvPr/>
          </p:nvSpPr>
          <p:spPr>
            <a:xfrm>
              <a:off x="2935810" y="900602"/>
              <a:ext cx="42526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en-US" altLang="ko-KR" sz="4000" b="1" spc="-300" dirty="0">
                  <a:solidFill>
                    <a:srgbClr val="FF0000"/>
                  </a:solidFill>
                </a:rPr>
                <a:t>Questions </a:t>
              </a:r>
              <a:r>
                <a:rPr lang="en-US" altLang="ko-KR" sz="3600" b="1" spc="-300" dirty="0">
                  <a:solidFill>
                    <a:srgbClr val="FF0000"/>
                  </a:solidFill>
                </a:rPr>
                <a:t>(contents)</a:t>
              </a:r>
              <a:endParaRPr lang="ko-KR" altLang="en-US" sz="4000" b="1" spc="-300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직선 연결선 8">
              <a:extLst>
                <a:ext uri="{FF2B5EF4-FFF2-40B4-BE49-F238E27FC236}">
                  <a16:creationId xmlns:a16="http://schemas.microsoft.com/office/drawing/2014/main" id="{ECA35909-FD0A-49AC-A058-008080AF159A}"/>
                </a:ext>
              </a:extLst>
            </p:cNvPr>
            <p:cNvCxnSpPr/>
            <p:nvPr/>
          </p:nvCxnSpPr>
          <p:spPr>
            <a:xfrm>
              <a:off x="2935827" y="1700808"/>
              <a:ext cx="592204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0">
              <a:extLst>
                <a:ext uri="{FF2B5EF4-FFF2-40B4-BE49-F238E27FC236}">
                  <a16:creationId xmlns:a16="http://schemas.microsoft.com/office/drawing/2014/main" id="{60563B8A-8C76-44DC-AC8C-897FDA1F4C29}"/>
                </a:ext>
              </a:extLst>
            </p:cNvPr>
            <p:cNvGrpSpPr/>
            <p:nvPr/>
          </p:nvGrpSpPr>
          <p:grpSpPr>
            <a:xfrm>
              <a:off x="2966171" y="2204865"/>
              <a:ext cx="5746749" cy="871008"/>
              <a:chOff x="2282320" y="2060848"/>
              <a:chExt cx="5746749" cy="871008"/>
            </a:xfrm>
          </p:grpSpPr>
          <p:sp>
            <p:nvSpPr>
              <p:cNvPr id="23" name="직사각형 11">
                <a:extLst>
                  <a:ext uri="{FF2B5EF4-FFF2-40B4-BE49-F238E27FC236}">
                    <a16:creationId xmlns:a16="http://schemas.microsoft.com/office/drawing/2014/main" id="{3F5B8F8A-303C-41A8-85AB-490103EB1A76}"/>
                  </a:ext>
                </a:extLst>
              </p:cNvPr>
              <p:cNvSpPr/>
              <p:nvPr/>
            </p:nvSpPr>
            <p:spPr>
              <a:xfrm>
                <a:off x="2282320" y="2115016"/>
                <a:ext cx="432048" cy="377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9">
                  <a:spcBef>
                    <a:spcPct val="20000"/>
                  </a:spcBef>
                  <a:defRPr/>
                </a:pPr>
                <a:r>
                  <a:rPr lang="el-GR" altLang="ko-KR" sz="2300" b="1" kern="0" dirty="0">
                    <a:ln>
                      <a:solidFill>
                        <a:schemeClr val="tx1">
                          <a:lumMod val="85000"/>
                          <a:lumOff val="15000"/>
                          <a:alpha val="2000"/>
                        </a:schemeClr>
                      </a:solidFill>
                    </a:ln>
                    <a:solidFill>
                      <a:srgbClr val="FF0000"/>
                    </a:solidFill>
                    <a:latin typeface="+mn-ea"/>
                  </a:rPr>
                  <a:t>Ι</a:t>
                </a:r>
                <a:endParaRPr lang="ko-KR" altLang="en-US" sz="2300" b="1" kern="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endParaRPr>
              </a:p>
            </p:txBody>
          </p:sp>
          <p:cxnSp>
            <p:nvCxnSpPr>
              <p:cNvPr id="24" name="직선 연결선 12">
                <a:extLst>
                  <a:ext uri="{FF2B5EF4-FFF2-40B4-BE49-F238E27FC236}">
                    <a16:creationId xmlns:a16="http://schemas.microsoft.com/office/drawing/2014/main" id="{1A95BD6A-9610-44FF-8CB6-EEE1C659C060}"/>
                  </a:ext>
                </a:extLst>
              </p:cNvPr>
              <p:cNvCxnSpPr/>
              <p:nvPr/>
            </p:nvCxnSpPr>
            <p:spPr>
              <a:xfrm>
                <a:off x="2825581" y="2115016"/>
                <a:ext cx="0" cy="37730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13">
                <a:extLst>
                  <a:ext uri="{FF2B5EF4-FFF2-40B4-BE49-F238E27FC236}">
                    <a16:creationId xmlns:a16="http://schemas.microsoft.com/office/drawing/2014/main" id="{CAE9C744-C9E5-473A-A07F-F082F1312D44}"/>
                  </a:ext>
                </a:extLst>
              </p:cNvPr>
              <p:cNvSpPr/>
              <p:nvPr/>
            </p:nvSpPr>
            <p:spPr>
              <a:xfrm>
                <a:off x="2977686" y="2060848"/>
                <a:ext cx="5051383" cy="8710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229">
                  <a:spcBef>
                    <a:spcPct val="20000"/>
                  </a:spcBef>
                  <a:defRPr/>
                </a:pPr>
                <a:r>
                  <a:rPr lang="en-US" altLang="ko-KR" sz="2300" b="1" kern="0" dirty="0">
                    <a:ln>
                      <a:solidFill>
                        <a:prstClr val="black">
                          <a:lumMod val="85000"/>
                          <a:lumOff val="15000"/>
                          <a:alpha val="2000"/>
                        </a:prstClr>
                      </a:solidFill>
                    </a:ln>
                    <a:solidFill>
                      <a:schemeClr val="bg1"/>
                    </a:solidFill>
                  </a:rPr>
                  <a:t>What are the Characteristics of </a:t>
                </a:r>
              </a:p>
              <a:p>
                <a:pPr defTabSz="914229">
                  <a:spcBef>
                    <a:spcPct val="20000"/>
                  </a:spcBef>
                  <a:defRPr/>
                </a:pPr>
                <a:r>
                  <a:rPr lang="en-US" altLang="ko-KR" sz="2300" b="1" kern="0" dirty="0">
                    <a:ln>
                      <a:solidFill>
                        <a:prstClr val="black">
                          <a:lumMod val="85000"/>
                          <a:lumOff val="15000"/>
                          <a:alpha val="2000"/>
                        </a:prstClr>
                      </a:solidFill>
                    </a:ln>
                    <a:solidFill>
                      <a:schemeClr val="bg1"/>
                    </a:solidFill>
                  </a:rPr>
                  <a:t>‘Happy’ vs. ‘Miserable’ Countries? </a:t>
                </a:r>
                <a:endParaRPr lang="ko-KR" altLang="en-US" sz="2300" b="1" kern="0" dirty="0">
                  <a:ln>
                    <a:solidFill>
                      <a:prstClr val="black">
                        <a:lumMod val="85000"/>
                        <a:lumOff val="15000"/>
                        <a:alpha val="2000"/>
                      </a:prstClr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A62C666-743D-4256-89AF-AAA06FE931D4}"/>
                </a:ext>
              </a:extLst>
            </p:cNvPr>
            <p:cNvGrpSpPr/>
            <p:nvPr/>
          </p:nvGrpSpPr>
          <p:grpSpPr>
            <a:xfrm>
              <a:off x="2966170" y="3660646"/>
              <a:ext cx="5139211" cy="871008"/>
              <a:chOff x="2281392" y="2607295"/>
              <a:chExt cx="5139211" cy="871008"/>
            </a:xfrm>
          </p:grpSpPr>
          <p:sp>
            <p:nvSpPr>
              <p:cNvPr id="20" name="직사각형 15">
                <a:extLst>
                  <a:ext uri="{FF2B5EF4-FFF2-40B4-BE49-F238E27FC236}">
                    <a16:creationId xmlns:a16="http://schemas.microsoft.com/office/drawing/2014/main" id="{C565C111-B917-4358-ABD0-945A3205E837}"/>
                  </a:ext>
                </a:extLst>
              </p:cNvPr>
              <p:cNvSpPr/>
              <p:nvPr/>
            </p:nvSpPr>
            <p:spPr>
              <a:xfrm>
                <a:off x="2281392" y="2661463"/>
                <a:ext cx="432048" cy="377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9">
                  <a:spcBef>
                    <a:spcPct val="20000"/>
                  </a:spcBef>
                  <a:defRPr/>
                </a:pPr>
                <a:r>
                  <a:rPr lang="el-GR" altLang="ko-KR" sz="2300" b="1" kern="0" dirty="0">
                    <a:ln>
                      <a:solidFill>
                        <a:schemeClr val="tx1">
                          <a:lumMod val="85000"/>
                          <a:lumOff val="15000"/>
                          <a:alpha val="2000"/>
                        </a:schemeClr>
                      </a:solidFill>
                    </a:ln>
                    <a:solidFill>
                      <a:srgbClr val="FF0000"/>
                    </a:solidFill>
                    <a:latin typeface="+mn-ea"/>
                  </a:rPr>
                  <a:t>Ⅱ</a:t>
                </a:r>
                <a:endParaRPr lang="ko-KR" altLang="en-US" sz="2300" b="1" kern="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endParaRPr>
              </a:p>
            </p:txBody>
          </p:sp>
          <p:cxnSp>
            <p:nvCxnSpPr>
              <p:cNvPr id="21" name="직선 연결선 16">
                <a:extLst>
                  <a:ext uri="{FF2B5EF4-FFF2-40B4-BE49-F238E27FC236}">
                    <a16:creationId xmlns:a16="http://schemas.microsoft.com/office/drawing/2014/main" id="{53C28FCD-BDC5-40E6-B3F2-70BFE6BCF35A}"/>
                  </a:ext>
                </a:extLst>
              </p:cNvPr>
              <p:cNvCxnSpPr/>
              <p:nvPr/>
            </p:nvCxnSpPr>
            <p:spPr>
              <a:xfrm>
                <a:off x="2824653" y="2661463"/>
                <a:ext cx="0" cy="37730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17">
                <a:extLst>
                  <a:ext uri="{FF2B5EF4-FFF2-40B4-BE49-F238E27FC236}">
                    <a16:creationId xmlns:a16="http://schemas.microsoft.com/office/drawing/2014/main" id="{CADA8665-DABE-41EF-A2EF-CAF3EE1E329B}"/>
                  </a:ext>
                </a:extLst>
              </p:cNvPr>
              <p:cNvSpPr/>
              <p:nvPr/>
            </p:nvSpPr>
            <p:spPr>
              <a:xfrm>
                <a:off x="2976758" y="2607295"/>
                <a:ext cx="4443845" cy="8710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229">
                  <a:spcBef>
                    <a:spcPct val="20000"/>
                  </a:spcBef>
                  <a:defRPr/>
                </a:pPr>
                <a:r>
                  <a:rPr lang="en-US" altLang="ko-KR" sz="2300" b="1" kern="0" dirty="0">
                    <a:ln>
                      <a:solidFill>
                        <a:prstClr val="black">
                          <a:lumMod val="85000"/>
                          <a:lumOff val="15000"/>
                          <a:alpha val="2000"/>
                        </a:prstClr>
                      </a:solidFill>
                    </a:ln>
                    <a:solidFill>
                      <a:schemeClr val="bg1"/>
                    </a:solidFill>
                  </a:rPr>
                  <a:t>What ‘Factors’ Correlate More</a:t>
                </a:r>
              </a:p>
              <a:p>
                <a:pPr defTabSz="914229">
                  <a:spcBef>
                    <a:spcPct val="20000"/>
                  </a:spcBef>
                  <a:defRPr/>
                </a:pPr>
                <a:r>
                  <a:rPr lang="en-US" altLang="ko-KR" sz="2300" b="1" kern="0" dirty="0">
                    <a:ln>
                      <a:solidFill>
                        <a:prstClr val="black">
                          <a:lumMod val="85000"/>
                          <a:lumOff val="15000"/>
                          <a:alpha val="2000"/>
                        </a:prstClr>
                      </a:solidFill>
                    </a:ln>
                    <a:solidFill>
                      <a:schemeClr val="bg1"/>
                    </a:solidFill>
                  </a:rPr>
                  <a:t>With the Level of Happiness? </a:t>
                </a:r>
              </a:p>
            </p:txBody>
          </p:sp>
        </p:grpSp>
        <p:grpSp>
          <p:nvGrpSpPr>
            <p:cNvPr id="16" name="그룹 18">
              <a:extLst>
                <a:ext uri="{FF2B5EF4-FFF2-40B4-BE49-F238E27FC236}">
                  <a16:creationId xmlns:a16="http://schemas.microsoft.com/office/drawing/2014/main" id="{5C4AFA43-5DCF-4765-9A42-5A562B58675C}"/>
                </a:ext>
              </a:extLst>
            </p:cNvPr>
            <p:cNvGrpSpPr/>
            <p:nvPr/>
          </p:nvGrpSpPr>
          <p:grpSpPr>
            <a:xfrm>
              <a:off x="2966170" y="5116426"/>
              <a:ext cx="6604356" cy="871008"/>
              <a:chOff x="2281392" y="3165943"/>
              <a:chExt cx="6604356" cy="871008"/>
            </a:xfrm>
          </p:grpSpPr>
          <p:sp>
            <p:nvSpPr>
              <p:cNvPr id="17" name="직사각형 19">
                <a:extLst>
                  <a:ext uri="{FF2B5EF4-FFF2-40B4-BE49-F238E27FC236}">
                    <a16:creationId xmlns:a16="http://schemas.microsoft.com/office/drawing/2014/main" id="{7DB0CCA9-F82A-4915-BA93-8E64D312CAF0}"/>
                  </a:ext>
                </a:extLst>
              </p:cNvPr>
              <p:cNvSpPr/>
              <p:nvPr/>
            </p:nvSpPr>
            <p:spPr>
              <a:xfrm>
                <a:off x="2281392" y="3220111"/>
                <a:ext cx="432048" cy="377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9">
                  <a:spcBef>
                    <a:spcPct val="20000"/>
                  </a:spcBef>
                  <a:defRPr/>
                </a:pPr>
                <a:r>
                  <a:rPr lang="el-GR" altLang="ko-KR" sz="2300" b="1" kern="0" dirty="0">
                    <a:ln>
                      <a:solidFill>
                        <a:schemeClr val="tx1">
                          <a:lumMod val="85000"/>
                          <a:lumOff val="15000"/>
                          <a:alpha val="2000"/>
                        </a:schemeClr>
                      </a:solidFill>
                    </a:ln>
                    <a:solidFill>
                      <a:srgbClr val="FF0000"/>
                    </a:solidFill>
                    <a:latin typeface="+mn-ea"/>
                  </a:rPr>
                  <a:t>Ⅲ</a:t>
                </a:r>
                <a:endParaRPr lang="ko-KR" altLang="en-US" sz="2300" b="1" kern="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endParaRPr>
              </a:p>
            </p:txBody>
          </p:sp>
          <p:cxnSp>
            <p:nvCxnSpPr>
              <p:cNvPr id="18" name="직선 연결선 20">
                <a:extLst>
                  <a:ext uri="{FF2B5EF4-FFF2-40B4-BE49-F238E27FC236}">
                    <a16:creationId xmlns:a16="http://schemas.microsoft.com/office/drawing/2014/main" id="{A1D556E0-96A7-40E6-B9A4-6DFC7F66F524}"/>
                  </a:ext>
                </a:extLst>
              </p:cNvPr>
              <p:cNvCxnSpPr/>
              <p:nvPr/>
            </p:nvCxnSpPr>
            <p:spPr>
              <a:xfrm>
                <a:off x="2824653" y="3220111"/>
                <a:ext cx="0" cy="37730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21">
                <a:extLst>
                  <a:ext uri="{FF2B5EF4-FFF2-40B4-BE49-F238E27FC236}">
                    <a16:creationId xmlns:a16="http://schemas.microsoft.com/office/drawing/2014/main" id="{DC5C0EB2-489A-46AF-9555-4130AC12C3DE}"/>
                  </a:ext>
                </a:extLst>
              </p:cNvPr>
              <p:cNvSpPr/>
              <p:nvPr/>
            </p:nvSpPr>
            <p:spPr>
              <a:xfrm>
                <a:off x="2976758" y="3165943"/>
                <a:ext cx="5908990" cy="8710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229">
                  <a:spcBef>
                    <a:spcPct val="20000"/>
                  </a:spcBef>
                  <a:defRPr/>
                </a:pPr>
                <a:r>
                  <a:rPr lang="en-US" altLang="ko-KR" sz="2300" b="1" kern="0" dirty="0">
                    <a:ln>
                      <a:solidFill>
                        <a:prstClr val="black">
                          <a:lumMod val="85000"/>
                          <a:lumOff val="15000"/>
                          <a:alpha val="2000"/>
                        </a:prstClr>
                      </a:solidFill>
                    </a:ln>
                    <a:solidFill>
                      <a:schemeClr val="bg1"/>
                    </a:solidFill>
                  </a:rPr>
                  <a:t>Why and How are the ‘Top Two Factors’</a:t>
                </a:r>
              </a:p>
              <a:p>
                <a:pPr defTabSz="914229">
                  <a:spcBef>
                    <a:spcPct val="20000"/>
                  </a:spcBef>
                  <a:defRPr/>
                </a:pPr>
                <a:r>
                  <a:rPr lang="en-US" altLang="ko-KR" sz="2300" b="1" kern="0" dirty="0">
                    <a:ln>
                      <a:solidFill>
                        <a:prstClr val="black">
                          <a:lumMod val="85000"/>
                          <a:lumOff val="15000"/>
                          <a:alpha val="2000"/>
                        </a:prstClr>
                      </a:solidFill>
                    </a:ln>
                    <a:solidFill>
                      <a:schemeClr val="bg1"/>
                    </a:solidFill>
                  </a:rPr>
                  <a:t>Strongly Related to Happiness?  </a:t>
                </a:r>
                <a:endParaRPr lang="ko-KR" altLang="en-US" sz="2300" b="1" kern="0" dirty="0">
                  <a:ln>
                    <a:solidFill>
                      <a:prstClr val="black">
                        <a:lumMod val="85000"/>
                        <a:lumOff val="15000"/>
                        <a:alpha val="2000"/>
                      </a:prstClr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2194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1520146" y="1286428"/>
            <a:ext cx="9147854" cy="54341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solidFill>
                <a:sysClr val="window" lastClr="FFFFFF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 rot="5400000">
            <a:off x="1365176" y="676052"/>
            <a:ext cx="914400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7" name="직사각형 6"/>
          <p:cNvSpPr/>
          <p:nvPr/>
        </p:nvSpPr>
        <p:spPr>
          <a:xfrm>
            <a:off x="1850511" y="210706"/>
            <a:ext cx="8560280" cy="92254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kumimoji="0"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0"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I.   What are the Characteristics of</a:t>
            </a:r>
          </a:p>
          <a:p>
            <a:pPr latinLnBrk="0">
              <a:defRPr/>
            </a:pPr>
            <a:r>
              <a:rPr kumimoji="0"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       ‘Happy’ vs. ‘Miserable’ Countries? </a:t>
            </a:r>
          </a:p>
        </p:txBody>
      </p:sp>
      <p:pic>
        <p:nvPicPr>
          <p:cNvPr id="2052" name="Picture 4" descr="Image result for global map">
            <a:extLst>
              <a:ext uri="{FF2B5EF4-FFF2-40B4-BE49-F238E27FC236}">
                <a16:creationId xmlns:a16="http://schemas.microsoft.com/office/drawing/2014/main" id="{D0B06D5B-7E5B-4E9C-9AFE-332282D8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146" y="1340769"/>
            <a:ext cx="9147854" cy="55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hteck 5"/>
          <p:cNvSpPr/>
          <p:nvPr/>
        </p:nvSpPr>
        <p:spPr>
          <a:xfrm>
            <a:off x="11017" y="1342151"/>
            <a:ext cx="12169966" cy="5521683"/>
          </a:xfrm>
          <a:prstGeom prst="rect">
            <a:avLst/>
          </a:prstGeom>
          <a:solidFill>
            <a:schemeClr val="tx1">
              <a:alpha val="41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 latinLnBrk="0">
              <a:defRPr/>
            </a:pPr>
            <a:endParaRPr lang="de-DE" sz="1600" kern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15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651398" y="346524"/>
            <a:ext cx="4532835" cy="650091"/>
            <a:chOff x="378444" y="206218"/>
            <a:chExt cx="4340415" cy="650091"/>
          </a:xfrm>
        </p:grpSpPr>
        <p:sp>
          <p:nvSpPr>
            <p:cNvPr id="2" name="TextBox 1"/>
            <p:cNvSpPr txBox="1"/>
            <p:nvPr/>
          </p:nvSpPr>
          <p:spPr>
            <a:xfrm>
              <a:off x="586558" y="246657"/>
              <a:ext cx="39019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How ‘Happy’ Are You?? </a:t>
              </a:r>
              <a:endParaRPr lang="ko-KR" altLang="en-US" sz="3200" b="1" spc="-300" dirty="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0" name="TextBox 359"/>
          <p:cNvSpPr txBox="1"/>
          <p:nvPr/>
        </p:nvSpPr>
        <p:spPr>
          <a:xfrm>
            <a:off x="2207568" y="1154558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Let’s start off with rating your current life on 1</a:t>
            </a:r>
            <a:r>
              <a:rPr lang="ko-KR" altLang="en-US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 </a:t>
            </a: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to</a:t>
            </a:r>
            <a:r>
              <a:rPr lang="ko-KR" altLang="en-US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 </a:t>
            </a: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10</a:t>
            </a:r>
            <a:r>
              <a:rPr lang="ko-KR" altLang="en-US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 </a:t>
            </a: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scale.</a:t>
            </a:r>
          </a:p>
        </p:txBody>
      </p:sp>
      <p:pic>
        <p:nvPicPr>
          <p:cNvPr id="3074" name="Picture 2" descr="Image result for scale, 0, 10, happiness">
            <a:extLst>
              <a:ext uri="{FF2B5EF4-FFF2-40B4-BE49-F238E27FC236}">
                <a16:creationId xmlns:a16="http://schemas.microsoft.com/office/drawing/2014/main" id="{DF02B600-853B-4C9E-AB28-C25F58DF1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2276872"/>
            <a:ext cx="6289834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53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Gallup(2018) ‘World Happiness Report’ / CIA ‘World Population’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847528" y="1975441"/>
            <a:ext cx="5904656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schemeClr val="bg1"/>
                </a:solidFill>
                <a:latin typeface="맑은 고딕"/>
                <a:ea typeface="맑은 고딕"/>
              </a:rPr>
              <a:t>% of Total Population by Happiness Score</a:t>
            </a:r>
            <a:endParaRPr lang="en-US" altLang="ko-KR" b="1" kern="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CBF7A-4DF5-42AC-97ED-0D3E82262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2533034"/>
            <a:ext cx="5760640" cy="3840426"/>
          </a:xfrm>
          <a:prstGeom prst="rect">
            <a:avLst/>
          </a:prstGeom>
        </p:spPr>
      </p:pic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4532835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562859" y="246657"/>
              <a:ext cx="39493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What</a:t>
              </a:r>
              <a:r>
                <a:rPr lang="ko-KR" altLang="en-US" sz="3200" b="1" spc="-300" dirty="0"/>
                <a:t> </a:t>
              </a:r>
              <a:r>
                <a:rPr lang="en-US" altLang="ko-KR" sz="3200" b="1" spc="-300" dirty="0"/>
                <a:t>about</a:t>
              </a:r>
              <a:r>
                <a:rPr lang="ko-KR" altLang="en-US" sz="3200" b="1" spc="-300" dirty="0"/>
                <a:t> </a:t>
              </a:r>
              <a:r>
                <a:rPr lang="en-US" altLang="ko-KR" sz="3200" b="1" spc="-300" dirty="0"/>
                <a:t>the</a:t>
              </a:r>
              <a:r>
                <a:rPr lang="ko-KR" altLang="en-US" sz="3200" b="1" spc="-300" dirty="0"/>
                <a:t> </a:t>
              </a:r>
              <a:r>
                <a:rPr lang="en-US" altLang="ko-KR" sz="3200" b="1" spc="-300" dirty="0"/>
                <a:t>World?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2196682" y="1154558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Where do you belong?</a:t>
            </a:r>
          </a:p>
        </p:txBody>
      </p:sp>
    </p:spTree>
    <p:extLst>
      <p:ext uri="{BB962C8B-B14F-4D97-AF65-F5344CB8AC3E}">
        <p14:creationId xmlns:p14="http://schemas.microsoft.com/office/powerpoint/2010/main" val="256661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디자인 사용자 지정">
  <a:themeElements>
    <a:clrScheme name="사용자 지정 9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4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6_디자인 사용자 지정">
  <a:themeElements>
    <a:clrScheme name="사용자 지정 9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7_디자인 사용자 지정">
  <a:themeElements>
    <a:clrScheme name="사용자 지정 5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</a:ln>
      </a:spPr>
      <a:bodyPr rtlCol="0" anchor="ctr"/>
      <a:lstStyle>
        <a:defPPr algn="ctr" fontAlgn="base">
          <a:spcBef>
            <a:spcPct val="0"/>
          </a:spcBef>
          <a:spcAft>
            <a:spcPct val="0"/>
          </a:spcAft>
          <a:defRPr spc="-60" dirty="0" err="1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Black배경_단색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Black배경_단색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1292</Words>
  <Application>Microsoft Office PowerPoint</Application>
  <PresentationFormat>Widescreen</PresentationFormat>
  <Paragraphs>187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맑은 고딕</vt:lpstr>
      <vt:lpstr>Times New Roman</vt:lpstr>
      <vt:lpstr>Arial</vt:lpstr>
      <vt:lpstr>Arial Black</vt:lpstr>
      <vt:lpstr>Office 테마</vt:lpstr>
      <vt:lpstr>5_디자인 사용자 지정</vt:lpstr>
      <vt:lpstr>4_디자인 사용자 지정</vt:lpstr>
      <vt:lpstr>6_디자인 사용자 지정</vt:lpstr>
      <vt:lpstr>7_디자인 사용자 지정</vt:lpstr>
      <vt:lpstr>Black배경_단색</vt:lpstr>
      <vt:lpstr>1_Black배경_단색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jaepil</dc:creator>
  <cp:lastModifiedBy>Seunghwa Jun</cp:lastModifiedBy>
  <cp:revision>410</cp:revision>
  <cp:lastPrinted>2017-08-14T13:59:14Z</cp:lastPrinted>
  <dcterms:created xsi:type="dcterms:W3CDTF">2014-12-31T00:27:21Z</dcterms:created>
  <dcterms:modified xsi:type="dcterms:W3CDTF">2019-07-14T20:40:11Z</dcterms:modified>
</cp:coreProperties>
</file>